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7004050" cy="92233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2D200454-40CA-4A62-9FC3-DE9A4176ACB9}">
      <p15:notesGuideLst>
        <p15:guide id="1" orient="horz" pos="2905">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905" orient="horz"/>
        <p:guide pos="2206"/>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5300" cy="461963"/>
          </a:xfrm>
          <a:prstGeom prst="rect">
            <a:avLst/>
          </a:prstGeom>
          <a:noFill/>
          <a:ln>
            <a:noFill/>
          </a:ln>
        </p:spPr>
        <p:txBody>
          <a:bodyPr anchorCtr="0" anchor="t" bIns="46350" lIns="92700" spcFirstLastPara="1" rIns="92700" wrap="square" tIns="4635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968750" y="0"/>
            <a:ext cx="3035300" cy="461963"/>
          </a:xfrm>
          <a:prstGeom prst="rect">
            <a:avLst/>
          </a:prstGeom>
          <a:noFill/>
          <a:ln>
            <a:noFill/>
          </a:ln>
        </p:spPr>
        <p:txBody>
          <a:bodyPr anchorCtr="0" anchor="t" bIns="46350" lIns="92700" spcFirstLastPara="1" rIns="92700" wrap="square" tIns="4635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428625" y="692150"/>
            <a:ext cx="6148388" cy="34591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33450" y="4381500"/>
            <a:ext cx="5137150" cy="4149725"/>
          </a:xfrm>
          <a:prstGeom prst="rect">
            <a:avLst/>
          </a:prstGeom>
          <a:noFill/>
          <a:ln>
            <a:noFill/>
          </a:ln>
        </p:spPr>
        <p:txBody>
          <a:bodyPr anchorCtr="0" anchor="t" bIns="46350" lIns="92700" spcFirstLastPara="1" rIns="92700" wrap="square" tIns="4635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763000"/>
            <a:ext cx="3035300" cy="460375"/>
          </a:xfrm>
          <a:prstGeom prst="rect">
            <a:avLst/>
          </a:prstGeom>
          <a:noFill/>
          <a:ln>
            <a:noFill/>
          </a:ln>
        </p:spPr>
        <p:txBody>
          <a:bodyPr anchorCtr="0" anchor="b" bIns="46350" lIns="92700" spcFirstLastPara="1" rIns="92700" wrap="square" tIns="4635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968750" y="8763000"/>
            <a:ext cx="3035300" cy="460375"/>
          </a:xfrm>
          <a:prstGeom prst="rect">
            <a:avLst/>
          </a:prstGeom>
          <a:noFill/>
          <a:ln>
            <a:noFill/>
          </a:ln>
        </p:spPr>
        <p:txBody>
          <a:bodyPr anchorCtr="0" anchor="b" bIns="46350" lIns="92700" spcFirstLastPara="1" rIns="92700" wrap="square" tIns="4635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2" type="sldNum"/>
          </p:nvPr>
        </p:nvSpPr>
        <p:spPr>
          <a:xfrm>
            <a:off x="3968750" y="8763000"/>
            <a:ext cx="3035300" cy="460375"/>
          </a:xfrm>
          <a:prstGeom prst="rect">
            <a:avLst/>
          </a:prstGeom>
          <a:noFill/>
          <a:ln>
            <a:noFill/>
          </a:ln>
        </p:spPr>
        <p:txBody>
          <a:bodyPr anchorCtr="0" anchor="b" bIns="46350" lIns="92700" spcFirstLastPara="1" rIns="92700" wrap="square" tIns="46350">
            <a:noAutofit/>
          </a:bodyPr>
          <a:lstStyle/>
          <a:p>
            <a:pPr indent="0" lvl="0" marL="0" rtl="0" algn="r">
              <a:spcBef>
                <a:spcPts val="0"/>
              </a:spcBef>
              <a:spcAft>
                <a:spcPts val="0"/>
              </a:spcAft>
              <a:buNone/>
            </a:pPr>
            <a:fld id="{00000000-1234-1234-1234-123412341234}" type="slidenum">
              <a:rPr lang="en-US"/>
              <a:t>‹#›</a:t>
            </a:fld>
            <a:endParaRPr/>
          </a:p>
        </p:txBody>
      </p:sp>
      <p:sp>
        <p:nvSpPr>
          <p:cNvPr id="54" name="Google Shape;54;p1:notes"/>
          <p:cNvSpPr/>
          <p:nvPr>
            <p:ph idx="2" type="sldImg"/>
          </p:nvPr>
        </p:nvSpPr>
        <p:spPr>
          <a:xfrm>
            <a:off x="428625" y="692150"/>
            <a:ext cx="6148388" cy="3459163"/>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 name="Google Shape;55;p1:notes"/>
          <p:cNvSpPr txBox="1"/>
          <p:nvPr>
            <p:ph idx="1" type="body"/>
          </p:nvPr>
        </p:nvSpPr>
        <p:spPr>
          <a:xfrm>
            <a:off x="933450" y="4381500"/>
            <a:ext cx="5137150" cy="4149725"/>
          </a:xfrm>
          <a:prstGeom prst="rect">
            <a:avLst/>
          </a:prstGeom>
          <a:noFill/>
          <a:ln>
            <a:noFill/>
          </a:ln>
        </p:spPr>
        <p:txBody>
          <a:bodyPr anchorCtr="0" anchor="t" bIns="46350" lIns="92700" spcFirstLastPara="1" rIns="92700" wrap="square" tIns="4635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0cf2f2370_0_7: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20cf2f2370_0_7: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Miguel</a:t>
            </a:r>
            <a:endParaRPr/>
          </a:p>
        </p:txBody>
      </p:sp>
      <p:sp>
        <p:nvSpPr>
          <p:cNvPr id="150" name="Google Shape;150;g220cf2f2370_0_7: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20abb715be_1_11: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20abb715be_1_11: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Bailen</a:t>
            </a:r>
            <a:endParaRPr/>
          </a:p>
        </p:txBody>
      </p:sp>
      <p:sp>
        <p:nvSpPr>
          <p:cNvPr id="158" name="Google Shape;158;g220abb715be_1_11: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0ccf15ab0_0_1: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0ccf15ab0_0_1: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Bailen</a:t>
            </a:r>
            <a:endParaRPr/>
          </a:p>
        </p:txBody>
      </p:sp>
      <p:sp>
        <p:nvSpPr>
          <p:cNvPr id="168" name="Google Shape;168;g220ccf15ab0_0_1: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0abb715be_3_13: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20abb715be_3_13: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Bailen</a:t>
            </a:r>
            <a:endParaRPr/>
          </a:p>
        </p:txBody>
      </p:sp>
      <p:sp>
        <p:nvSpPr>
          <p:cNvPr id="178" name="Google Shape;178;g220abb715be_3_13: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0abb715be_3_4: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0abb715be_3_4: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Bailen</a:t>
            </a:r>
            <a:endParaRPr/>
          </a:p>
        </p:txBody>
      </p:sp>
      <p:sp>
        <p:nvSpPr>
          <p:cNvPr id="187" name="Google Shape;187;g220abb715be_3_4: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0cf2f2370_0_18: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0cf2f2370_0_18: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Bailen</a:t>
            </a:r>
            <a:endParaRPr/>
          </a:p>
        </p:txBody>
      </p:sp>
      <p:sp>
        <p:nvSpPr>
          <p:cNvPr id="195" name="Google Shape;195;g220cf2f2370_0_18: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0cf2f2370_0_27: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20cf2f2370_0_27: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Bailen</a:t>
            </a:r>
            <a:endParaRPr/>
          </a:p>
        </p:txBody>
      </p:sp>
      <p:sp>
        <p:nvSpPr>
          <p:cNvPr id="203" name="Google Shape;203;g220cf2f2370_0_27: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092dc1bd4c_0_19: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092dc1bd4c_0_19: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Bailen</a:t>
            </a:r>
            <a:endParaRPr/>
          </a:p>
        </p:txBody>
      </p:sp>
      <p:sp>
        <p:nvSpPr>
          <p:cNvPr id="211" name="Google Shape;211;g2092dc1bd4c_0_19: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0abb715be_1_65: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0abb715be_1_65: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Bailen</a:t>
            </a:r>
            <a:endParaRPr/>
          </a:p>
        </p:txBody>
      </p:sp>
      <p:sp>
        <p:nvSpPr>
          <p:cNvPr id="222" name="Google Shape;222;g220abb715be_1_65: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20abb715be_1_74: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20abb715be_1_74: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Bailen</a:t>
            </a:r>
            <a:endParaRPr/>
          </a:p>
        </p:txBody>
      </p:sp>
      <p:sp>
        <p:nvSpPr>
          <p:cNvPr id="236" name="Google Shape;236;g220abb715be_1_74: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933450" y="4381500"/>
            <a:ext cx="5137150" cy="4149725"/>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Miguel</a:t>
            </a:r>
            <a:endParaRPr/>
          </a:p>
        </p:txBody>
      </p:sp>
      <p:sp>
        <p:nvSpPr>
          <p:cNvPr id="63" name="Google Shape;63;p2:notes"/>
          <p:cNvSpPr/>
          <p:nvPr>
            <p:ph idx="2" type="sldImg"/>
          </p:nvPr>
        </p:nvSpPr>
        <p:spPr>
          <a:xfrm>
            <a:off x="428625" y="692150"/>
            <a:ext cx="6148388" cy="34591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0cf2f2370_0_35: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20cf2f2370_0_35: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Bailen</a:t>
            </a:r>
            <a:endParaRPr/>
          </a:p>
        </p:txBody>
      </p:sp>
      <p:sp>
        <p:nvSpPr>
          <p:cNvPr id="246" name="Google Shape;246;g220cf2f2370_0_35: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092dc1bd4c_0_37: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092dc1bd4c_0_37: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Connor</a:t>
            </a:r>
            <a:endParaRPr/>
          </a:p>
        </p:txBody>
      </p:sp>
      <p:sp>
        <p:nvSpPr>
          <p:cNvPr id="254" name="Google Shape;254;g2092dc1bd4c_0_37: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092dc1bd4c_0_31: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092dc1bd4c_0_31: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Connor</a:t>
            </a:r>
            <a:endParaRPr/>
          </a:p>
        </p:txBody>
      </p:sp>
      <p:sp>
        <p:nvSpPr>
          <p:cNvPr id="264" name="Google Shape;264;g2092dc1bd4c_0_31: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0abb715be_0_11: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20abb715be_0_11: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Connor</a:t>
            </a:r>
            <a:endParaRPr/>
          </a:p>
        </p:txBody>
      </p:sp>
      <p:sp>
        <p:nvSpPr>
          <p:cNvPr id="273" name="Google Shape;273;g220abb715be_0_11: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092dc1bd4c_0_43: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092dc1bd4c_0_43: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Connor</a:t>
            </a:r>
            <a:endParaRPr/>
          </a:p>
        </p:txBody>
      </p:sp>
      <p:sp>
        <p:nvSpPr>
          <p:cNvPr id="281" name="Google Shape;281;g2092dc1bd4c_0_43: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0abb715be_0_1: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0abb715be_0_1: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Connor</a:t>
            </a:r>
            <a:endParaRPr/>
          </a:p>
        </p:txBody>
      </p:sp>
      <p:sp>
        <p:nvSpPr>
          <p:cNvPr id="292" name="Google Shape;292;g220abb715be_0_1: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92dc1bd4c_0_49: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092dc1bd4c_0_49: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Connor</a:t>
            </a:r>
            <a:endParaRPr/>
          </a:p>
        </p:txBody>
      </p:sp>
      <p:sp>
        <p:nvSpPr>
          <p:cNvPr id="300" name="Google Shape;300;g2092dc1bd4c_0_49: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0abb715be_1_58: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0abb715be_1_58: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t/>
            </a:r>
            <a:endParaRPr/>
          </a:p>
        </p:txBody>
      </p:sp>
      <p:sp>
        <p:nvSpPr>
          <p:cNvPr id="308" name="Google Shape;308;g220abb715be_1_58: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092dc1bd4c_0_0: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71" name="Google Shape;71;g2092dc1bd4c_0_0: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Bailen</a:t>
            </a:r>
            <a:endParaRPr/>
          </a:p>
        </p:txBody>
      </p:sp>
      <p:sp>
        <p:nvSpPr>
          <p:cNvPr id="72" name="Google Shape;72;g2092dc1bd4c_0_0: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20abb715be_1_1: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81" name="Google Shape;81;g220abb715be_1_1: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Connor</a:t>
            </a:r>
            <a:endParaRPr/>
          </a:p>
        </p:txBody>
      </p:sp>
      <p:sp>
        <p:nvSpPr>
          <p:cNvPr id="82" name="Google Shape;82;g220abb715be_1_1: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092dc1bd4c_0_6: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91" name="Google Shape;91;g2092dc1bd4c_0_6: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Miguel</a:t>
            </a:r>
            <a:endParaRPr/>
          </a:p>
        </p:txBody>
      </p:sp>
      <p:sp>
        <p:nvSpPr>
          <p:cNvPr id="92" name="Google Shape;92;g2092dc1bd4c_0_6: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092dc1bd4c_0_13: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092dc1bd4c_0_13: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Miguel:</a:t>
            </a:r>
            <a:endParaRPr/>
          </a:p>
          <a:p>
            <a:pPr indent="0" lvl="0" marL="0" rtl="0" algn="l">
              <a:spcBef>
                <a:spcPts val="360"/>
              </a:spcBef>
              <a:spcAft>
                <a:spcPts val="0"/>
              </a:spcAft>
              <a:buNone/>
            </a:pPr>
            <a:r>
              <a:rPr lang="en-US"/>
              <a:t>n: normal vector for the q-k plane</a:t>
            </a:r>
            <a:endParaRPr/>
          </a:p>
          <a:p>
            <a:pPr indent="0" lvl="0" marL="0" rtl="0" algn="l">
              <a:spcBef>
                <a:spcPts val="360"/>
              </a:spcBef>
              <a:spcAft>
                <a:spcPts val="0"/>
              </a:spcAft>
              <a:buNone/>
            </a:pPr>
            <a:r>
              <a:rPr lang="en-US"/>
              <a:t>e_p: error in the inertial frame this has the crosstrack error (parallel to path and </a:t>
            </a:r>
            <a:endParaRPr/>
          </a:p>
          <a:p>
            <a:pPr indent="0" lvl="0" marL="0" rtl="0" algn="l">
              <a:spcBef>
                <a:spcPts val="360"/>
              </a:spcBef>
              <a:spcAft>
                <a:spcPts val="0"/>
              </a:spcAft>
              <a:buNone/>
            </a:pPr>
            <a:r>
              <a:rPr lang="en-US"/>
              <a:t>si = projected error onto the q-k plane. Used to get the commanded height</a:t>
            </a:r>
            <a:endParaRPr/>
          </a:p>
        </p:txBody>
      </p:sp>
      <p:sp>
        <p:nvSpPr>
          <p:cNvPr id="103" name="Google Shape;103;g2092dc1bd4c_0_13: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092dc1bd4c_0_62: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092dc1bd4c_0_62: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Miguel</a:t>
            </a:r>
            <a:endParaRPr/>
          </a:p>
          <a:p>
            <a:pPr indent="0" lvl="0" marL="0" rtl="0" algn="l">
              <a:spcBef>
                <a:spcPts val="360"/>
              </a:spcBef>
              <a:spcAft>
                <a:spcPts val="0"/>
              </a:spcAft>
              <a:buNone/>
            </a:pPr>
            <a:r>
              <a:rPr lang="en-US"/>
              <a:t>ep: error in the path frame</a:t>
            </a:r>
            <a:endParaRPr/>
          </a:p>
          <a:p>
            <a:pPr indent="0" lvl="0" marL="0" rtl="0" algn="l">
              <a:spcBef>
                <a:spcPts val="360"/>
              </a:spcBef>
              <a:spcAft>
                <a:spcPts val="0"/>
              </a:spcAft>
              <a:buNone/>
            </a:pPr>
            <a:r>
              <a:rPr lang="en-US"/>
              <a:t>xq: tells us the angle between north and the path</a:t>
            </a:r>
            <a:endParaRPr/>
          </a:p>
        </p:txBody>
      </p:sp>
      <p:sp>
        <p:nvSpPr>
          <p:cNvPr id="119" name="Google Shape;119;g2092dc1bd4c_0_62: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092dc1bd4c_0_80: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092dc1bd4c_0_80: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Miguel</a:t>
            </a:r>
            <a:endParaRPr/>
          </a:p>
          <a:p>
            <a:pPr indent="0" lvl="0" marL="0" rtl="0" algn="l">
              <a:spcBef>
                <a:spcPts val="360"/>
              </a:spcBef>
              <a:spcAft>
                <a:spcPts val="0"/>
              </a:spcAft>
              <a:buNone/>
            </a:pPr>
            <a:r>
              <a:rPr lang="en-US"/>
              <a:t>R: rotation matrix used to calculate </a:t>
            </a:r>
            <a:r>
              <a:rPr lang="en-US"/>
              <a:t>the error in the path plane. This is just a rotation about the z axis</a:t>
            </a:r>
            <a:endParaRPr/>
          </a:p>
          <a:p>
            <a:pPr indent="0" lvl="0" marL="0" rtl="0" algn="l">
              <a:spcBef>
                <a:spcPts val="360"/>
              </a:spcBef>
              <a:spcAft>
                <a:spcPts val="0"/>
              </a:spcAft>
              <a:buNone/>
            </a:pPr>
            <a:r>
              <a:rPr lang="en-US"/>
              <a:t>chi_c: commanded course calculated to match the the course angle of the path</a:t>
            </a:r>
            <a:endParaRPr/>
          </a:p>
          <a:p>
            <a:pPr indent="0" lvl="0" marL="0" rtl="0" algn="l">
              <a:spcBef>
                <a:spcPts val="360"/>
              </a:spcBef>
              <a:spcAft>
                <a:spcPts val="0"/>
              </a:spcAft>
              <a:buNone/>
            </a:pPr>
            <a:r>
              <a:rPr lang="en-US"/>
              <a:t>chi_infinity: angle at which we approach the desired path from far away</a:t>
            </a:r>
            <a:endParaRPr/>
          </a:p>
          <a:p>
            <a:pPr indent="0" lvl="0" marL="0" rtl="0" algn="l">
              <a:spcBef>
                <a:spcPts val="360"/>
              </a:spcBef>
              <a:spcAft>
                <a:spcPts val="0"/>
              </a:spcAft>
              <a:buNone/>
            </a:pPr>
            <a:r>
              <a:rPr lang="en-US"/>
              <a:t>k_path: gain used for the blending (angle of approach for the paht)</a:t>
            </a:r>
            <a:endParaRPr/>
          </a:p>
          <a:p>
            <a:pPr indent="0" lvl="0" marL="0" rtl="0" algn="l">
              <a:spcBef>
                <a:spcPts val="360"/>
              </a:spcBef>
              <a:spcAft>
                <a:spcPts val="0"/>
              </a:spcAft>
              <a:buNone/>
            </a:pPr>
            <a:r>
              <a:t/>
            </a:r>
            <a:endParaRPr/>
          </a:p>
        </p:txBody>
      </p:sp>
      <p:sp>
        <p:nvSpPr>
          <p:cNvPr id="131" name="Google Shape;131;g2092dc1bd4c_0_80: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0abb715be_1_35:notes"/>
          <p:cNvSpPr/>
          <p:nvPr>
            <p:ph idx="2" type="sldImg"/>
          </p:nvPr>
        </p:nvSpPr>
        <p:spPr>
          <a:xfrm>
            <a:off x="428625" y="692150"/>
            <a:ext cx="6148500" cy="34593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20abb715be_1_35:notes"/>
          <p:cNvSpPr txBox="1"/>
          <p:nvPr>
            <p:ph idx="1" type="body"/>
          </p:nvPr>
        </p:nvSpPr>
        <p:spPr>
          <a:xfrm>
            <a:off x="933450" y="4381500"/>
            <a:ext cx="5137200" cy="4149600"/>
          </a:xfrm>
          <a:prstGeom prst="rect">
            <a:avLst/>
          </a:prstGeom>
        </p:spPr>
        <p:txBody>
          <a:bodyPr anchorCtr="0" anchor="t" bIns="46350" lIns="92700" spcFirstLastPara="1" rIns="92700" wrap="square" tIns="46350">
            <a:noAutofit/>
          </a:bodyPr>
          <a:lstStyle/>
          <a:p>
            <a:pPr indent="0" lvl="0" marL="0" rtl="0" algn="l">
              <a:spcBef>
                <a:spcPts val="360"/>
              </a:spcBef>
              <a:spcAft>
                <a:spcPts val="0"/>
              </a:spcAft>
              <a:buNone/>
            </a:pPr>
            <a:r>
              <a:rPr lang="en-US"/>
              <a:t>Miguel</a:t>
            </a:r>
            <a:endParaRPr/>
          </a:p>
        </p:txBody>
      </p:sp>
      <p:sp>
        <p:nvSpPr>
          <p:cNvPr id="141" name="Google Shape;141;g220abb715be_1_35:notes"/>
          <p:cNvSpPr txBox="1"/>
          <p:nvPr>
            <p:ph idx="12" type="sldNum"/>
          </p:nvPr>
        </p:nvSpPr>
        <p:spPr>
          <a:xfrm>
            <a:off x="3968750" y="8763000"/>
            <a:ext cx="3035400" cy="460500"/>
          </a:xfrm>
          <a:prstGeom prst="rect">
            <a:avLst/>
          </a:prstGeom>
        </p:spPr>
        <p:txBody>
          <a:bodyPr anchorCtr="0" anchor="b" bIns="46350" lIns="92700" spcFirstLastPara="1" rIns="92700" wrap="square" tIns="463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2"/>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Calibri"/>
              <a:buNone/>
              <a:defRPr/>
            </a:lvl1pPr>
            <a:lvl2pPr lvl="1" algn="ctr">
              <a:spcBef>
                <a:spcPts val="560"/>
              </a:spcBef>
              <a:spcAft>
                <a:spcPts val="0"/>
              </a:spcAft>
              <a:buClr>
                <a:schemeClr val="dk1"/>
              </a:buClr>
              <a:buSzPts val="2800"/>
              <a:buFont typeface="Calibri"/>
              <a:buNone/>
              <a:defRPr/>
            </a:lvl2pPr>
            <a:lvl3pPr lvl="2" algn="ctr">
              <a:spcBef>
                <a:spcPts val="480"/>
              </a:spcBef>
              <a:spcAft>
                <a:spcPts val="0"/>
              </a:spcAft>
              <a:buClr>
                <a:schemeClr val="dk1"/>
              </a:buClr>
              <a:buSzPts val="2400"/>
              <a:buFont typeface="Calibri"/>
              <a:buNone/>
              <a:defRPr/>
            </a:lvl3pPr>
            <a:lvl4pPr lvl="3" algn="ctr">
              <a:spcBef>
                <a:spcPts val="400"/>
              </a:spcBef>
              <a:spcAft>
                <a:spcPts val="0"/>
              </a:spcAft>
              <a:buClr>
                <a:schemeClr val="dk1"/>
              </a:buClr>
              <a:buSzPts val="2000"/>
              <a:buFont typeface="Calibri"/>
              <a:buNone/>
              <a:defRPr/>
            </a:lvl4pPr>
            <a:lvl5pPr lvl="4" algn="ctr">
              <a:spcBef>
                <a:spcPts val="400"/>
              </a:spcBef>
              <a:spcAft>
                <a:spcPts val="0"/>
              </a:spcAft>
              <a:buClr>
                <a:schemeClr val="dk1"/>
              </a:buClr>
              <a:buSzPts val="2000"/>
              <a:buFont typeface="Calibri"/>
              <a:buNone/>
              <a:defRPr/>
            </a:lvl5pPr>
            <a:lvl6pPr lvl="5" algn="ctr">
              <a:spcBef>
                <a:spcPts val="400"/>
              </a:spcBef>
              <a:spcAft>
                <a:spcPts val="0"/>
              </a:spcAft>
              <a:buClr>
                <a:schemeClr val="dk1"/>
              </a:buClr>
              <a:buSzPts val="2000"/>
              <a:buFont typeface="Verdana"/>
              <a:buNone/>
              <a:defRPr/>
            </a:lvl6pPr>
            <a:lvl7pPr lvl="6" algn="ctr">
              <a:spcBef>
                <a:spcPts val="400"/>
              </a:spcBef>
              <a:spcAft>
                <a:spcPts val="0"/>
              </a:spcAft>
              <a:buClr>
                <a:schemeClr val="dk1"/>
              </a:buClr>
              <a:buSzPts val="2000"/>
              <a:buFont typeface="Verdana"/>
              <a:buNone/>
              <a:defRPr/>
            </a:lvl7pPr>
            <a:lvl8pPr lvl="7" algn="ctr">
              <a:spcBef>
                <a:spcPts val="400"/>
              </a:spcBef>
              <a:spcAft>
                <a:spcPts val="0"/>
              </a:spcAft>
              <a:buClr>
                <a:schemeClr val="dk1"/>
              </a:buClr>
              <a:buSzPts val="2000"/>
              <a:buFont typeface="Verdana"/>
              <a:buNone/>
              <a:defRPr/>
            </a:lvl8pPr>
            <a:lvl9pPr lvl="8" algn="ctr">
              <a:spcBef>
                <a:spcPts val="400"/>
              </a:spcBef>
              <a:spcAft>
                <a:spcPts val="0"/>
              </a:spcAft>
              <a:buClr>
                <a:schemeClr val="dk1"/>
              </a:buClr>
              <a:buSzPts val="2000"/>
              <a:buFont typeface="Verdana"/>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6" name="Shape 46"/>
        <p:cNvGrpSpPr/>
        <p:nvPr/>
      </p:nvGrpSpPr>
      <p:grpSpPr>
        <a:xfrm>
          <a:off x="0" y="0"/>
          <a:ext cx="0" cy="0"/>
          <a:chOff x="0" y="0"/>
          <a:chExt cx="0" cy="0"/>
        </a:xfrm>
      </p:grpSpPr>
      <p:sp>
        <p:nvSpPr>
          <p:cNvPr id="47" name="Google Shape;47;p11"/>
          <p:cNvSpPr txBox="1"/>
          <p:nvPr>
            <p:ph type="title"/>
          </p:nvPr>
        </p:nvSpPr>
        <p:spPr>
          <a:xfrm>
            <a:off x="0" y="233363"/>
            <a:ext cx="91440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 name="Google Shape;48;p11"/>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9" name="Shape 49"/>
        <p:cNvGrpSpPr/>
        <p:nvPr/>
      </p:nvGrpSpPr>
      <p:grpSpPr>
        <a:xfrm>
          <a:off x="0" y="0"/>
          <a:ext cx="0" cy="0"/>
          <a:chOff x="0" y="0"/>
          <a:chExt cx="0" cy="0"/>
        </a:xfrm>
      </p:grpSpPr>
      <p:sp>
        <p:nvSpPr>
          <p:cNvPr id="50" name="Google Shape;50;p12"/>
          <p:cNvSpPr txBox="1"/>
          <p:nvPr>
            <p:ph type="title"/>
          </p:nvPr>
        </p:nvSpPr>
        <p:spPr>
          <a:xfrm rot="5400000">
            <a:off x="5820370" y="1270993"/>
            <a:ext cx="4361260" cy="2286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12"/>
          <p:cNvSpPr txBox="1"/>
          <p:nvPr>
            <p:ph idx="1" type="body"/>
          </p:nvPr>
        </p:nvSpPr>
        <p:spPr>
          <a:xfrm rot="5400000">
            <a:off x="1172170" y="-938807"/>
            <a:ext cx="4361260" cy="6705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0" y="233363"/>
            <a:ext cx="91440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 name="Shape 22"/>
        <p:cNvGrpSpPr/>
        <p:nvPr/>
      </p:nvGrpSpPr>
      <p:grpSpPr>
        <a:xfrm>
          <a:off x="0" y="0"/>
          <a:ext cx="0" cy="0"/>
          <a:chOff x="0" y="0"/>
          <a:chExt cx="0" cy="0"/>
        </a:xfrm>
      </p:grpSpPr>
      <p:sp>
        <p:nvSpPr>
          <p:cNvPr id="23" name="Google Shape;23;p4"/>
          <p:cNvSpPr txBox="1"/>
          <p:nvPr>
            <p:ph type="title"/>
          </p:nvPr>
        </p:nvSpPr>
        <p:spPr>
          <a:xfrm>
            <a:off x="0" y="233363"/>
            <a:ext cx="91440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 name="Google Shape;24;p4"/>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Calibri"/>
              <a:buChar char="•"/>
              <a:defRPr sz="2800"/>
            </a:lvl1pPr>
            <a:lvl2pPr indent="-381000" lvl="1" marL="914400" algn="l">
              <a:spcBef>
                <a:spcPts val="480"/>
              </a:spcBef>
              <a:spcAft>
                <a:spcPts val="0"/>
              </a:spcAft>
              <a:buClr>
                <a:schemeClr val="dk1"/>
              </a:buClr>
              <a:buSzPts val="2400"/>
              <a:buFont typeface="Calibri"/>
              <a:buChar char="–"/>
              <a:defRPr sz="2400"/>
            </a:lvl2pPr>
            <a:lvl3pPr indent="-355600" lvl="2" marL="1371600" algn="l">
              <a:spcBef>
                <a:spcPts val="400"/>
              </a:spcBef>
              <a:spcAft>
                <a:spcPts val="0"/>
              </a:spcAft>
              <a:buClr>
                <a:schemeClr val="dk1"/>
              </a:buClr>
              <a:buSzPts val="2000"/>
              <a:buFont typeface="Calibri"/>
              <a:buChar char="•"/>
              <a:defRPr sz="2000"/>
            </a:lvl3pPr>
            <a:lvl4pPr indent="-342900" lvl="3" marL="1828800" algn="l">
              <a:spcBef>
                <a:spcPts val="360"/>
              </a:spcBef>
              <a:spcAft>
                <a:spcPts val="0"/>
              </a:spcAft>
              <a:buClr>
                <a:schemeClr val="dk1"/>
              </a:buClr>
              <a:buSzPts val="1800"/>
              <a:buFont typeface="Calibri"/>
              <a:buChar char="–"/>
              <a:defRPr sz="1800"/>
            </a:lvl4pPr>
            <a:lvl5pPr indent="-342900" lvl="4" marL="2286000" algn="l">
              <a:spcBef>
                <a:spcPts val="360"/>
              </a:spcBef>
              <a:spcAft>
                <a:spcPts val="0"/>
              </a:spcAft>
              <a:buClr>
                <a:schemeClr val="dk1"/>
              </a:buClr>
              <a:buSzPts val="1800"/>
              <a:buFont typeface="Calibri"/>
              <a:buChar char="»"/>
              <a:defRPr sz="1800"/>
            </a:lvl5pPr>
            <a:lvl6pPr indent="-342900" lvl="5" marL="2743200" algn="l">
              <a:spcBef>
                <a:spcPts val="360"/>
              </a:spcBef>
              <a:spcAft>
                <a:spcPts val="0"/>
              </a:spcAft>
              <a:buClr>
                <a:schemeClr val="dk1"/>
              </a:buClr>
              <a:buSzPts val="1800"/>
              <a:buFont typeface="Verdana"/>
              <a:buChar char="»"/>
              <a:defRPr sz="1800"/>
            </a:lvl6pPr>
            <a:lvl7pPr indent="-342900" lvl="6" marL="3200400" algn="l">
              <a:spcBef>
                <a:spcPts val="360"/>
              </a:spcBef>
              <a:spcAft>
                <a:spcPts val="0"/>
              </a:spcAft>
              <a:buClr>
                <a:schemeClr val="dk1"/>
              </a:buClr>
              <a:buSzPts val="1800"/>
              <a:buFont typeface="Verdana"/>
              <a:buChar char="»"/>
              <a:defRPr sz="1800"/>
            </a:lvl7pPr>
            <a:lvl8pPr indent="-342900" lvl="7" marL="3657600" algn="l">
              <a:spcBef>
                <a:spcPts val="360"/>
              </a:spcBef>
              <a:spcAft>
                <a:spcPts val="0"/>
              </a:spcAft>
              <a:buClr>
                <a:schemeClr val="dk1"/>
              </a:buClr>
              <a:buSzPts val="1800"/>
              <a:buFont typeface="Verdana"/>
              <a:buChar char="»"/>
              <a:defRPr sz="1800"/>
            </a:lvl8pPr>
            <a:lvl9pPr indent="-342900" lvl="8" marL="4114800" algn="l">
              <a:spcBef>
                <a:spcPts val="360"/>
              </a:spcBef>
              <a:spcAft>
                <a:spcPts val="0"/>
              </a:spcAft>
              <a:buClr>
                <a:schemeClr val="dk1"/>
              </a:buClr>
              <a:buSzPts val="1800"/>
              <a:buFont typeface="Verdana"/>
              <a:buChar char="»"/>
              <a:defRPr sz="1800"/>
            </a:lvl9pPr>
          </a:lstStyle>
          <a:p/>
        </p:txBody>
      </p:sp>
      <p:sp>
        <p:nvSpPr>
          <p:cNvPr id="25" name="Google Shape;25;p4"/>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Calibri"/>
              <a:buChar char="•"/>
              <a:defRPr sz="2800"/>
            </a:lvl1pPr>
            <a:lvl2pPr indent="-381000" lvl="1" marL="914400" algn="l">
              <a:spcBef>
                <a:spcPts val="480"/>
              </a:spcBef>
              <a:spcAft>
                <a:spcPts val="0"/>
              </a:spcAft>
              <a:buClr>
                <a:schemeClr val="dk1"/>
              </a:buClr>
              <a:buSzPts val="2400"/>
              <a:buFont typeface="Calibri"/>
              <a:buChar char="–"/>
              <a:defRPr sz="2400"/>
            </a:lvl2pPr>
            <a:lvl3pPr indent="-355600" lvl="2" marL="1371600" algn="l">
              <a:spcBef>
                <a:spcPts val="400"/>
              </a:spcBef>
              <a:spcAft>
                <a:spcPts val="0"/>
              </a:spcAft>
              <a:buClr>
                <a:schemeClr val="dk1"/>
              </a:buClr>
              <a:buSzPts val="2000"/>
              <a:buFont typeface="Calibri"/>
              <a:buChar char="•"/>
              <a:defRPr sz="2000"/>
            </a:lvl3pPr>
            <a:lvl4pPr indent="-342900" lvl="3" marL="1828800" algn="l">
              <a:spcBef>
                <a:spcPts val="360"/>
              </a:spcBef>
              <a:spcAft>
                <a:spcPts val="0"/>
              </a:spcAft>
              <a:buClr>
                <a:schemeClr val="dk1"/>
              </a:buClr>
              <a:buSzPts val="1800"/>
              <a:buFont typeface="Calibri"/>
              <a:buChar char="–"/>
              <a:defRPr sz="1800"/>
            </a:lvl4pPr>
            <a:lvl5pPr indent="-342900" lvl="4" marL="2286000" algn="l">
              <a:spcBef>
                <a:spcPts val="360"/>
              </a:spcBef>
              <a:spcAft>
                <a:spcPts val="0"/>
              </a:spcAft>
              <a:buClr>
                <a:schemeClr val="dk1"/>
              </a:buClr>
              <a:buSzPts val="1800"/>
              <a:buFont typeface="Calibri"/>
              <a:buChar char="»"/>
              <a:defRPr sz="1800"/>
            </a:lvl5pPr>
            <a:lvl6pPr indent="-342900" lvl="5" marL="2743200" algn="l">
              <a:spcBef>
                <a:spcPts val="360"/>
              </a:spcBef>
              <a:spcAft>
                <a:spcPts val="0"/>
              </a:spcAft>
              <a:buClr>
                <a:schemeClr val="dk1"/>
              </a:buClr>
              <a:buSzPts val="1800"/>
              <a:buFont typeface="Verdana"/>
              <a:buChar char="»"/>
              <a:defRPr sz="1800"/>
            </a:lvl6pPr>
            <a:lvl7pPr indent="-342900" lvl="6" marL="3200400" algn="l">
              <a:spcBef>
                <a:spcPts val="360"/>
              </a:spcBef>
              <a:spcAft>
                <a:spcPts val="0"/>
              </a:spcAft>
              <a:buClr>
                <a:schemeClr val="dk1"/>
              </a:buClr>
              <a:buSzPts val="1800"/>
              <a:buFont typeface="Verdana"/>
              <a:buChar char="»"/>
              <a:defRPr sz="1800"/>
            </a:lvl7pPr>
            <a:lvl8pPr indent="-342900" lvl="7" marL="3657600" algn="l">
              <a:spcBef>
                <a:spcPts val="360"/>
              </a:spcBef>
              <a:spcAft>
                <a:spcPts val="0"/>
              </a:spcAft>
              <a:buClr>
                <a:schemeClr val="dk1"/>
              </a:buClr>
              <a:buSzPts val="1800"/>
              <a:buFont typeface="Verdana"/>
              <a:buChar char="»"/>
              <a:defRPr sz="1800"/>
            </a:lvl8pPr>
            <a:lvl9pPr indent="-342900" lvl="8" marL="4114800" algn="l">
              <a:spcBef>
                <a:spcPts val="360"/>
              </a:spcBef>
              <a:spcAft>
                <a:spcPts val="0"/>
              </a:spcAft>
              <a:buClr>
                <a:schemeClr val="dk1"/>
              </a:buClr>
              <a:buSzPts val="1800"/>
              <a:buFont typeface="Verdana"/>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5"/>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5"/>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Calibri"/>
              <a:buNone/>
              <a:defRPr sz="2000"/>
            </a:lvl1pPr>
            <a:lvl2pPr indent="-228600" lvl="1" marL="914400" algn="l">
              <a:spcBef>
                <a:spcPts val="360"/>
              </a:spcBef>
              <a:spcAft>
                <a:spcPts val="0"/>
              </a:spcAft>
              <a:buClr>
                <a:schemeClr val="dk1"/>
              </a:buClr>
              <a:buSzPts val="1800"/>
              <a:buFont typeface="Calibri"/>
              <a:buNone/>
              <a:defRPr sz="1800"/>
            </a:lvl2pPr>
            <a:lvl3pPr indent="-228600" lvl="2" marL="1371600" algn="l">
              <a:spcBef>
                <a:spcPts val="320"/>
              </a:spcBef>
              <a:spcAft>
                <a:spcPts val="0"/>
              </a:spcAft>
              <a:buClr>
                <a:schemeClr val="dk1"/>
              </a:buClr>
              <a:buSzPts val="1600"/>
              <a:buFont typeface="Calibri"/>
              <a:buNone/>
              <a:defRPr sz="1600"/>
            </a:lvl3pPr>
            <a:lvl4pPr indent="-228600" lvl="3" marL="1828800" algn="l">
              <a:spcBef>
                <a:spcPts val="280"/>
              </a:spcBef>
              <a:spcAft>
                <a:spcPts val="0"/>
              </a:spcAft>
              <a:buClr>
                <a:schemeClr val="dk1"/>
              </a:buClr>
              <a:buSzPts val="1400"/>
              <a:buFont typeface="Calibri"/>
              <a:buNone/>
              <a:defRPr sz="1400"/>
            </a:lvl4pPr>
            <a:lvl5pPr indent="-228600" lvl="4" marL="2286000" algn="l">
              <a:spcBef>
                <a:spcPts val="280"/>
              </a:spcBef>
              <a:spcAft>
                <a:spcPts val="0"/>
              </a:spcAft>
              <a:buClr>
                <a:schemeClr val="dk1"/>
              </a:buClr>
              <a:buSzPts val="1400"/>
              <a:buFont typeface="Calibri"/>
              <a:buNone/>
              <a:defRPr sz="1400"/>
            </a:lvl5pPr>
            <a:lvl6pPr indent="-228600" lvl="5" marL="2743200" algn="l">
              <a:spcBef>
                <a:spcPts val="280"/>
              </a:spcBef>
              <a:spcAft>
                <a:spcPts val="0"/>
              </a:spcAft>
              <a:buClr>
                <a:schemeClr val="dk1"/>
              </a:buClr>
              <a:buSzPts val="1400"/>
              <a:buFont typeface="Verdana"/>
              <a:buNone/>
              <a:defRPr sz="1400"/>
            </a:lvl6pPr>
            <a:lvl7pPr indent="-228600" lvl="6" marL="3200400" algn="l">
              <a:spcBef>
                <a:spcPts val="280"/>
              </a:spcBef>
              <a:spcAft>
                <a:spcPts val="0"/>
              </a:spcAft>
              <a:buClr>
                <a:schemeClr val="dk1"/>
              </a:buClr>
              <a:buSzPts val="1400"/>
              <a:buFont typeface="Verdana"/>
              <a:buNone/>
              <a:defRPr sz="1400"/>
            </a:lvl7pPr>
            <a:lvl8pPr indent="-228600" lvl="7" marL="3657600" algn="l">
              <a:spcBef>
                <a:spcPts val="280"/>
              </a:spcBef>
              <a:spcAft>
                <a:spcPts val="0"/>
              </a:spcAft>
              <a:buClr>
                <a:schemeClr val="dk1"/>
              </a:buClr>
              <a:buSzPts val="1400"/>
              <a:buFont typeface="Verdana"/>
              <a:buNone/>
              <a:defRPr sz="1400"/>
            </a:lvl8pPr>
            <a:lvl9pPr indent="-228600" lvl="8" marL="4114800" algn="l">
              <a:spcBef>
                <a:spcPts val="280"/>
              </a:spcBef>
              <a:spcAft>
                <a:spcPts val="0"/>
              </a:spcAft>
              <a:buClr>
                <a:schemeClr val="dk1"/>
              </a:buClr>
              <a:buSzPts val="1400"/>
              <a:buFont typeface="Verdana"/>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 name="Shape 29"/>
        <p:cNvGrpSpPr/>
        <p:nvPr/>
      </p:nvGrpSpPr>
      <p:grpSpPr>
        <a:xfrm>
          <a:off x="0" y="0"/>
          <a:ext cx="0" cy="0"/>
          <a:chOff x="0" y="0"/>
          <a:chExt cx="0" cy="0"/>
        </a:xfrm>
      </p:grpSpPr>
      <p:sp>
        <p:nvSpPr>
          <p:cNvPr id="30" name="Google Shape;30;p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 name="Google Shape;31;p6"/>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alibri"/>
              <a:buNone/>
              <a:defRPr b="1" sz="2400"/>
            </a:lvl1pPr>
            <a:lvl2pPr indent="-228600" lvl="1" marL="914400" algn="l">
              <a:spcBef>
                <a:spcPts val="400"/>
              </a:spcBef>
              <a:spcAft>
                <a:spcPts val="0"/>
              </a:spcAft>
              <a:buClr>
                <a:schemeClr val="dk1"/>
              </a:buClr>
              <a:buSzPts val="2000"/>
              <a:buFont typeface="Calibri"/>
              <a:buNone/>
              <a:defRPr b="1" sz="2000"/>
            </a:lvl2pPr>
            <a:lvl3pPr indent="-228600" lvl="2" marL="1371600" algn="l">
              <a:spcBef>
                <a:spcPts val="360"/>
              </a:spcBef>
              <a:spcAft>
                <a:spcPts val="0"/>
              </a:spcAft>
              <a:buClr>
                <a:schemeClr val="dk1"/>
              </a:buClr>
              <a:buSzPts val="1800"/>
              <a:buFont typeface="Calibri"/>
              <a:buNone/>
              <a:defRPr b="1" sz="1800"/>
            </a:lvl3pPr>
            <a:lvl4pPr indent="-228600" lvl="3" marL="1828800" algn="l">
              <a:spcBef>
                <a:spcPts val="320"/>
              </a:spcBef>
              <a:spcAft>
                <a:spcPts val="0"/>
              </a:spcAft>
              <a:buClr>
                <a:schemeClr val="dk1"/>
              </a:buClr>
              <a:buSzPts val="1600"/>
              <a:buFont typeface="Calibri"/>
              <a:buNone/>
              <a:defRPr b="1" sz="1600"/>
            </a:lvl4pPr>
            <a:lvl5pPr indent="-228600" lvl="4" marL="2286000" algn="l">
              <a:spcBef>
                <a:spcPts val="320"/>
              </a:spcBef>
              <a:spcAft>
                <a:spcPts val="0"/>
              </a:spcAft>
              <a:buClr>
                <a:schemeClr val="dk1"/>
              </a:buClr>
              <a:buSzPts val="1600"/>
              <a:buFont typeface="Calibri"/>
              <a:buNone/>
              <a:defRPr b="1" sz="1600"/>
            </a:lvl5pPr>
            <a:lvl6pPr indent="-228600" lvl="5" marL="2743200" algn="l">
              <a:spcBef>
                <a:spcPts val="320"/>
              </a:spcBef>
              <a:spcAft>
                <a:spcPts val="0"/>
              </a:spcAft>
              <a:buClr>
                <a:schemeClr val="dk1"/>
              </a:buClr>
              <a:buSzPts val="1600"/>
              <a:buFont typeface="Verdana"/>
              <a:buNone/>
              <a:defRPr b="1" sz="1600"/>
            </a:lvl6pPr>
            <a:lvl7pPr indent="-228600" lvl="6" marL="3200400" algn="l">
              <a:spcBef>
                <a:spcPts val="320"/>
              </a:spcBef>
              <a:spcAft>
                <a:spcPts val="0"/>
              </a:spcAft>
              <a:buClr>
                <a:schemeClr val="dk1"/>
              </a:buClr>
              <a:buSzPts val="1600"/>
              <a:buFont typeface="Verdana"/>
              <a:buNone/>
              <a:defRPr b="1" sz="1600"/>
            </a:lvl7pPr>
            <a:lvl8pPr indent="-228600" lvl="7" marL="3657600" algn="l">
              <a:spcBef>
                <a:spcPts val="320"/>
              </a:spcBef>
              <a:spcAft>
                <a:spcPts val="0"/>
              </a:spcAft>
              <a:buClr>
                <a:schemeClr val="dk1"/>
              </a:buClr>
              <a:buSzPts val="1600"/>
              <a:buFont typeface="Verdana"/>
              <a:buNone/>
              <a:defRPr b="1" sz="1600"/>
            </a:lvl8pPr>
            <a:lvl9pPr indent="-228600" lvl="8" marL="4114800" algn="l">
              <a:spcBef>
                <a:spcPts val="320"/>
              </a:spcBef>
              <a:spcAft>
                <a:spcPts val="0"/>
              </a:spcAft>
              <a:buClr>
                <a:schemeClr val="dk1"/>
              </a:buClr>
              <a:buSzPts val="1600"/>
              <a:buFont typeface="Verdana"/>
              <a:buNone/>
              <a:defRPr b="1" sz="1600"/>
            </a:lvl9pPr>
          </a:lstStyle>
          <a:p/>
        </p:txBody>
      </p:sp>
      <p:sp>
        <p:nvSpPr>
          <p:cNvPr id="32" name="Google Shape;32;p6"/>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Calibri"/>
              <a:buChar char="•"/>
              <a:defRPr sz="2400"/>
            </a:lvl1pPr>
            <a:lvl2pPr indent="-355600" lvl="1" marL="914400" algn="l">
              <a:spcBef>
                <a:spcPts val="400"/>
              </a:spcBef>
              <a:spcAft>
                <a:spcPts val="0"/>
              </a:spcAft>
              <a:buClr>
                <a:schemeClr val="dk1"/>
              </a:buClr>
              <a:buSzPts val="2000"/>
              <a:buFont typeface="Calibri"/>
              <a:buChar char="–"/>
              <a:defRPr sz="2000"/>
            </a:lvl2pPr>
            <a:lvl3pPr indent="-342900" lvl="2" marL="1371600" algn="l">
              <a:spcBef>
                <a:spcPts val="360"/>
              </a:spcBef>
              <a:spcAft>
                <a:spcPts val="0"/>
              </a:spcAft>
              <a:buClr>
                <a:schemeClr val="dk1"/>
              </a:buClr>
              <a:buSzPts val="1800"/>
              <a:buFont typeface="Calibri"/>
              <a:buChar char="•"/>
              <a:defRPr sz="1800"/>
            </a:lvl3pPr>
            <a:lvl4pPr indent="-330200" lvl="3" marL="1828800" algn="l">
              <a:spcBef>
                <a:spcPts val="320"/>
              </a:spcBef>
              <a:spcAft>
                <a:spcPts val="0"/>
              </a:spcAft>
              <a:buClr>
                <a:schemeClr val="dk1"/>
              </a:buClr>
              <a:buSzPts val="1600"/>
              <a:buFont typeface="Calibri"/>
              <a:buChar char="–"/>
              <a:defRPr sz="1600"/>
            </a:lvl4pPr>
            <a:lvl5pPr indent="-330200" lvl="4" marL="2286000" algn="l">
              <a:spcBef>
                <a:spcPts val="320"/>
              </a:spcBef>
              <a:spcAft>
                <a:spcPts val="0"/>
              </a:spcAft>
              <a:buClr>
                <a:schemeClr val="dk1"/>
              </a:buClr>
              <a:buSzPts val="1600"/>
              <a:buFont typeface="Calibri"/>
              <a:buChar char="»"/>
              <a:defRPr sz="1600"/>
            </a:lvl5pPr>
            <a:lvl6pPr indent="-330200" lvl="5" marL="2743200" algn="l">
              <a:spcBef>
                <a:spcPts val="320"/>
              </a:spcBef>
              <a:spcAft>
                <a:spcPts val="0"/>
              </a:spcAft>
              <a:buClr>
                <a:schemeClr val="dk1"/>
              </a:buClr>
              <a:buSzPts val="1600"/>
              <a:buFont typeface="Verdana"/>
              <a:buChar char="»"/>
              <a:defRPr sz="1600"/>
            </a:lvl6pPr>
            <a:lvl7pPr indent="-330200" lvl="6" marL="3200400" algn="l">
              <a:spcBef>
                <a:spcPts val="320"/>
              </a:spcBef>
              <a:spcAft>
                <a:spcPts val="0"/>
              </a:spcAft>
              <a:buClr>
                <a:schemeClr val="dk1"/>
              </a:buClr>
              <a:buSzPts val="1600"/>
              <a:buFont typeface="Verdana"/>
              <a:buChar char="»"/>
              <a:defRPr sz="1600"/>
            </a:lvl7pPr>
            <a:lvl8pPr indent="-330200" lvl="7" marL="3657600" algn="l">
              <a:spcBef>
                <a:spcPts val="320"/>
              </a:spcBef>
              <a:spcAft>
                <a:spcPts val="0"/>
              </a:spcAft>
              <a:buClr>
                <a:schemeClr val="dk1"/>
              </a:buClr>
              <a:buSzPts val="1600"/>
              <a:buFont typeface="Verdana"/>
              <a:buChar char="»"/>
              <a:defRPr sz="1600"/>
            </a:lvl8pPr>
            <a:lvl9pPr indent="-330200" lvl="8" marL="4114800" algn="l">
              <a:spcBef>
                <a:spcPts val="320"/>
              </a:spcBef>
              <a:spcAft>
                <a:spcPts val="0"/>
              </a:spcAft>
              <a:buClr>
                <a:schemeClr val="dk1"/>
              </a:buClr>
              <a:buSzPts val="1600"/>
              <a:buFont typeface="Verdana"/>
              <a:buChar char="»"/>
              <a:defRPr sz="1600"/>
            </a:lvl9pPr>
          </a:lstStyle>
          <a:p/>
        </p:txBody>
      </p:sp>
      <p:sp>
        <p:nvSpPr>
          <p:cNvPr id="33" name="Google Shape;33;p6"/>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Calibri"/>
              <a:buNone/>
              <a:defRPr b="1" sz="2400"/>
            </a:lvl1pPr>
            <a:lvl2pPr indent="-228600" lvl="1" marL="914400" algn="l">
              <a:spcBef>
                <a:spcPts val="400"/>
              </a:spcBef>
              <a:spcAft>
                <a:spcPts val="0"/>
              </a:spcAft>
              <a:buClr>
                <a:schemeClr val="dk1"/>
              </a:buClr>
              <a:buSzPts val="2000"/>
              <a:buFont typeface="Calibri"/>
              <a:buNone/>
              <a:defRPr b="1" sz="2000"/>
            </a:lvl2pPr>
            <a:lvl3pPr indent="-228600" lvl="2" marL="1371600" algn="l">
              <a:spcBef>
                <a:spcPts val="360"/>
              </a:spcBef>
              <a:spcAft>
                <a:spcPts val="0"/>
              </a:spcAft>
              <a:buClr>
                <a:schemeClr val="dk1"/>
              </a:buClr>
              <a:buSzPts val="1800"/>
              <a:buFont typeface="Calibri"/>
              <a:buNone/>
              <a:defRPr b="1" sz="1800"/>
            </a:lvl3pPr>
            <a:lvl4pPr indent="-228600" lvl="3" marL="1828800" algn="l">
              <a:spcBef>
                <a:spcPts val="320"/>
              </a:spcBef>
              <a:spcAft>
                <a:spcPts val="0"/>
              </a:spcAft>
              <a:buClr>
                <a:schemeClr val="dk1"/>
              </a:buClr>
              <a:buSzPts val="1600"/>
              <a:buFont typeface="Calibri"/>
              <a:buNone/>
              <a:defRPr b="1" sz="1600"/>
            </a:lvl4pPr>
            <a:lvl5pPr indent="-228600" lvl="4" marL="2286000" algn="l">
              <a:spcBef>
                <a:spcPts val="320"/>
              </a:spcBef>
              <a:spcAft>
                <a:spcPts val="0"/>
              </a:spcAft>
              <a:buClr>
                <a:schemeClr val="dk1"/>
              </a:buClr>
              <a:buSzPts val="1600"/>
              <a:buFont typeface="Calibri"/>
              <a:buNone/>
              <a:defRPr b="1" sz="1600"/>
            </a:lvl5pPr>
            <a:lvl6pPr indent="-228600" lvl="5" marL="2743200" algn="l">
              <a:spcBef>
                <a:spcPts val="320"/>
              </a:spcBef>
              <a:spcAft>
                <a:spcPts val="0"/>
              </a:spcAft>
              <a:buClr>
                <a:schemeClr val="dk1"/>
              </a:buClr>
              <a:buSzPts val="1600"/>
              <a:buFont typeface="Verdana"/>
              <a:buNone/>
              <a:defRPr b="1" sz="1600"/>
            </a:lvl6pPr>
            <a:lvl7pPr indent="-228600" lvl="6" marL="3200400" algn="l">
              <a:spcBef>
                <a:spcPts val="320"/>
              </a:spcBef>
              <a:spcAft>
                <a:spcPts val="0"/>
              </a:spcAft>
              <a:buClr>
                <a:schemeClr val="dk1"/>
              </a:buClr>
              <a:buSzPts val="1600"/>
              <a:buFont typeface="Verdana"/>
              <a:buNone/>
              <a:defRPr b="1" sz="1600"/>
            </a:lvl7pPr>
            <a:lvl8pPr indent="-228600" lvl="7" marL="3657600" algn="l">
              <a:spcBef>
                <a:spcPts val="320"/>
              </a:spcBef>
              <a:spcAft>
                <a:spcPts val="0"/>
              </a:spcAft>
              <a:buClr>
                <a:schemeClr val="dk1"/>
              </a:buClr>
              <a:buSzPts val="1600"/>
              <a:buFont typeface="Verdana"/>
              <a:buNone/>
              <a:defRPr b="1" sz="1600"/>
            </a:lvl8pPr>
            <a:lvl9pPr indent="-228600" lvl="8" marL="4114800" algn="l">
              <a:spcBef>
                <a:spcPts val="320"/>
              </a:spcBef>
              <a:spcAft>
                <a:spcPts val="0"/>
              </a:spcAft>
              <a:buClr>
                <a:schemeClr val="dk1"/>
              </a:buClr>
              <a:buSzPts val="1600"/>
              <a:buFont typeface="Verdana"/>
              <a:buNone/>
              <a:defRPr b="1" sz="1600"/>
            </a:lvl9pPr>
          </a:lstStyle>
          <a:p/>
        </p:txBody>
      </p:sp>
      <p:sp>
        <p:nvSpPr>
          <p:cNvPr id="34" name="Google Shape;34;p6"/>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Calibri"/>
              <a:buChar char="•"/>
              <a:defRPr sz="2400"/>
            </a:lvl1pPr>
            <a:lvl2pPr indent="-355600" lvl="1" marL="914400" algn="l">
              <a:spcBef>
                <a:spcPts val="400"/>
              </a:spcBef>
              <a:spcAft>
                <a:spcPts val="0"/>
              </a:spcAft>
              <a:buClr>
                <a:schemeClr val="dk1"/>
              </a:buClr>
              <a:buSzPts val="2000"/>
              <a:buFont typeface="Calibri"/>
              <a:buChar char="–"/>
              <a:defRPr sz="2000"/>
            </a:lvl2pPr>
            <a:lvl3pPr indent="-342900" lvl="2" marL="1371600" algn="l">
              <a:spcBef>
                <a:spcPts val="360"/>
              </a:spcBef>
              <a:spcAft>
                <a:spcPts val="0"/>
              </a:spcAft>
              <a:buClr>
                <a:schemeClr val="dk1"/>
              </a:buClr>
              <a:buSzPts val="1800"/>
              <a:buFont typeface="Calibri"/>
              <a:buChar char="•"/>
              <a:defRPr sz="1800"/>
            </a:lvl3pPr>
            <a:lvl4pPr indent="-330200" lvl="3" marL="1828800" algn="l">
              <a:spcBef>
                <a:spcPts val="320"/>
              </a:spcBef>
              <a:spcAft>
                <a:spcPts val="0"/>
              </a:spcAft>
              <a:buClr>
                <a:schemeClr val="dk1"/>
              </a:buClr>
              <a:buSzPts val="1600"/>
              <a:buFont typeface="Calibri"/>
              <a:buChar char="–"/>
              <a:defRPr sz="1600"/>
            </a:lvl4pPr>
            <a:lvl5pPr indent="-330200" lvl="4" marL="2286000" algn="l">
              <a:spcBef>
                <a:spcPts val="320"/>
              </a:spcBef>
              <a:spcAft>
                <a:spcPts val="0"/>
              </a:spcAft>
              <a:buClr>
                <a:schemeClr val="dk1"/>
              </a:buClr>
              <a:buSzPts val="1600"/>
              <a:buFont typeface="Calibri"/>
              <a:buChar char="»"/>
              <a:defRPr sz="1600"/>
            </a:lvl5pPr>
            <a:lvl6pPr indent="-330200" lvl="5" marL="2743200" algn="l">
              <a:spcBef>
                <a:spcPts val="320"/>
              </a:spcBef>
              <a:spcAft>
                <a:spcPts val="0"/>
              </a:spcAft>
              <a:buClr>
                <a:schemeClr val="dk1"/>
              </a:buClr>
              <a:buSzPts val="1600"/>
              <a:buFont typeface="Verdana"/>
              <a:buChar char="»"/>
              <a:defRPr sz="1600"/>
            </a:lvl6pPr>
            <a:lvl7pPr indent="-330200" lvl="6" marL="3200400" algn="l">
              <a:spcBef>
                <a:spcPts val="320"/>
              </a:spcBef>
              <a:spcAft>
                <a:spcPts val="0"/>
              </a:spcAft>
              <a:buClr>
                <a:schemeClr val="dk1"/>
              </a:buClr>
              <a:buSzPts val="1600"/>
              <a:buFont typeface="Verdana"/>
              <a:buChar char="»"/>
              <a:defRPr sz="1600"/>
            </a:lvl7pPr>
            <a:lvl8pPr indent="-330200" lvl="7" marL="3657600" algn="l">
              <a:spcBef>
                <a:spcPts val="320"/>
              </a:spcBef>
              <a:spcAft>
                <a:spcPts val="0"/>
              </a:spcAft>
              <a:buClr>
                <a:schemeClr val="dk1"/>
              </a:buClr>
              <a:buSzPts val="1600"/>
              <a:buFont typeface="Verdana"/>
              <a:buChar char="»"/>
              <a:defRPr sz="1600"/>
            </a:lvl8pPr>
            <a:lvl9pPr indent="-330200" lvl="8" marL="4114800" algn="l">
              <a:spcBef>
                <a:spcPts val="320"/>
              </a:spcBef>
              <a:spcAft>
                <a:spcPts val="0"/>
              </a:spcAft>
              <a:buClr>
                <a:schemeClr val="dk1"/>
              </a:buClr>
              <a:buSzPts val="1600"/>
              <a:buFont typeface="Verdana"/>
              <a:buChar char="»"/>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0" y="233363"/>
            <a:ext cx="91440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8" name="Shape 38"/>
        <p:cNvGrpSpPr/>
        <p:nvPr/>
      </p:nvGrpSpPr>
      <p:grpSpPr>
        <a:xfrm>
          <a:off x="0" y="0"/>
          <a:ext cx="0" cy="0"/>
          <a:chOff x="0" y="0"/>
          <a:chExt cx="0" cy="0"/>
        </a:xfrm>
      </p:grpSpPr>
      <p:sp>
        <p:nvSpPr>
          <p:cNvPr id="39" name="Google Shape;39;p9"/>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Calibri"/>
              <a:buChar char="•"/>
              <a:defRPr sz="3200"/>
            </a:lvl1pPr>
            <a:lvl2pPr indent="-406400" lvl="1" marL="914400" algn="l">
              <a:spcBef>
                <a:spcPts val="560"/>
              </a:spcBef>
              <a:spcAft>
                <a:spcPts val="0"/>
              </a:spcAft>
              <a:buClr>
                <a:schemeClr val="dk1"/>
              </a:buClr>
              <a:buSzPts val="2800"/>
              <a:buFont typeface="Calibri"/>
              <a:buChar char="–"/>
              <a:defRPr sz="2800"/>
            </a:lvl2pPr>
            <a:lvl3pPr indent="-381000" lvl="2" marL="1371600" algn="l">
              <a:spcBef>
                <a:spcPts val="480"/>
              </a:spcBef>
              <a:spcAft>
                <a:spcPts val="0"/>
              </a:spcAft>
              <a:buClr>
                <a:schemeClr val="dk1"/>
              </a:buClr>
              <a:buSzPts val="2400"/>
              <a:buFont typeface="Calibri"/>
              <a:buChar char="•"/>
              <a:defRPr sz="2400"/>
            </a:lvl3pPr>
            <a:lvl4pPr indent="-355600" lvl="3" marL="1828800" algn="l">
              <a:spcBef>
                <a:spcPts val="400"/>
              </a:spcBef>
              <a:spcAft>
                <a:spcPts val="0"/>
              </a:spcAft>
              <a:buClr>
                <a:schemeClr val="dk1"/>
              </a:buClr>
              <a:buSzPts val="2000"/>
              <a:buFont typeface="Calibri"/>
              <a:buChar char="–"/>
              <a:defRPr sz="2000"/>
            </a:lvl4pPr>
            <a:lvl5pPr indent="-355600" lvl="4" marL="2286000" algn="l">
              <a:spcBef>
                <a:spcPts val="400"/>
              </a:spcBef>
              <a:spcAft>
                <a:spcPts val="0"/>
              </a:spcAft>
              <a:buClr>
                <a:schemeClr val="dk1"/>
              </a:buClr>
              <a:buSzPts val="2000"/>
              <a:buFont typeface="Calibri"/>
              <a:buChar char="»"/>
              <a:defRPr sz="2000"/>
            </a:lvl5pPr>
            <a:lvl6pPr indent="-355600" lvl="5" marL="2743200" algn="l">
              <a:spcBef>
                <a:spcPts val="400"/>
              </a:spcBef>
              <a:spcAft>
                <a:spcPts val="0"/>
              </a:spcAft>
              <a:buClr>
                <a:schemeClr val="dk1"/>
              </a:buClr>
              <a:buSzPts val="2000"/>
              <a:buFont typeface="Verdana"/>
              <a:buChar char="»"/>
              <a:defRPr sz="2000"/>
            </a:lvl6pPr>
            <a:lvl7pPr indent="-355600" lvl="6" marL="3200400" algn="l">
              <a:spcBef>
                <a:spcPts val="400"/>
              </a:spcBef>
              <a:spcAft>
                <a:spcPts val="0"/>
              </a:spcAft>
              <a:buClr>
                <a:schemeClr val="dk1"/>
              </a:buClr>
              <a:buSzPts val="2000"/>
              <a:buFont typeface="Verdana"/>
              <a:buChar char="»"/>
              <a:defRPr sz="2000"/>
            </a:lvl7pPr>
            <a:lvl8pPr indent="-355600" lvl="7" marL="3657600" algn="l">
              <a:spcBef>
                <a:spcPts val="400"/>
              </a:spcBef>
              <a:spcAft>
                <a:spcPts val="0"/>
              </a:spcAft>
              <a:buClr>
                <a:schemeClr val="dk1"/>
              </a:buClr>
              <a:buSzPts val="2000"/>
              <a:buFont typeface="Verdana"/>
              <a:buChar char="»"/>
              <a:defRPr sz="2000"/>
            </a:lvl8pPr>
            <a:lvl9pPr indent="-355600" lvl="8" marL="4114800" algn="l">
              <a:spcBef>
                <a:spcPts val="400"/>
              </a:spcBef>
              <a:spcAft>
                <a:spcPts val="0"/>
              </a:spcAft>
              <a:buClr>
                <a:schemeClr val="dk1"/>
              </a:buClr>
              <a:buSzPts val="2000"/>
              <a:buFont typeface="Verdana"/>
              <a:buChar char="»"/>
              <a:defRPr sz="2000"/>
            </a:lvl9pPr>
          </a:lstStyle>
          <a:p/>
        </p:txBody>
      </p:sp>
      <p:sp>
        <p:nvSpPr>
          <p:cNvPr id="41" name="Google Shape;41;p9"/>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Calibri"/>
              <a:buNone/>
              <a:defRPr sz="1400"/>
            </a:lvl1pPr>
            <a:lvl2pPr indent="-228600" lvl="1" marL="914400" algn="l">
              <a:spcBef>
                <a:spcPts val="240"/>
              </a:spcBef>
              <a:spcAft>
                <a:spcPts val="0"/>
              </a:spcAft>
              <a:buClr>
                <a:schemeClr val="dk1"/>
              </a:buClr>
              <a:buSzPts val="1200"/>
              <a:buFont typeface="Calibri"/>
              <a:buNone/>
              <a:defRPr sz="1200"/>
            </a:lvl2pPr>
            <a:lvl3pPr indent="-228600" lvl="2" marL="1371600" algn="l">
              <a:spcBef>
                <a:spcPts val="200"/>
              </a:spcBef>
              <a:spcAft>
                <a:spcPts val="0"/>
              </a:spcAft>
              <a:buClr>
                <a:schemeClr val="dk1"/>
              </a:buClr>
              <a:buSzPts val="1000"/>
              <a:buFont typeface="Calibri"/>
              <a:buNone/>
              <a:defRPr sz="1000"/>
            </a:lvl3pPr>
            <a:lvl4pPr indent="-228600" lvl="3" marL="1828800" algn="l">
              <a:spcBef>
                <a:spcPts val="180"/>
              </a:spcBef>
              <a:spcAft>
                <a:spcPts val="0"/>
              </a:spcAft>
              <a:buClr>
                <a:schemeClr val="dk1"/>
              </a:buClr>
              <a:buSzPts val="900"/>
              <a:buFont typeface="Calibri"/>
              <a:buNone/>
              <a:defRPr sz="900"/>
            </a:lvl4pPr>
            <a:lvl5pPr indent="-228600" lvl="4" marL="2286000" algn="l">
              <a:spcBef>
                <a:spcPts val="180"/>
              </a:spcBef>
              <a:spcAft>
                <a:spcPts val="0"/>
              </a:spcAft>
              <a:buClr>
                <a:schemeClr val="dk1"/>
              </a:buClr>
              <a:buSzPts val="900"/>
              <a:buFont typeface="Calibri"/>
              <a:buNone/>
              <a:defRPr sz="900"/>
            </a:lvl5pPr>
            <a:lvl6pPr indent="-228600" lvl="5" marL="2743200" algn="l">
              <a:spcBef>
                <a:spcPts val="180"/>
              </a:spcBef>
              <a:spcAft>
                <a:spcPts val="0"/>
              </a:spcAft>
              <a:buClr>
                <a:schemeClr val="dk1"/>
              </a:buClr>
              <a:buSzPts val="900"/>
              <a:buFont typeface="Verdana"/>
              <a:buNone/>
              <a:defRPr sz="900"/>
            </a:lvl6pPr>
            <a:lvl7pPr indent="-228600" lvl="6" marL="3200400" algn="l">
              <a:spcBef>
                <a:spcPts val="180"/>
              </a:spcBef>
              <a:spcAft>
                <a:spcPts val="0"/>
              </a:spcAft>
              <a:buClr>
                <a:schemeClr val="dk1"/>
              </a:buClr>
              <a:buSzPts val="900"/>
              <a:buFont typeface="Verdana"/>
              <a:buNone/>
              <a:defRPr sz="900"/>
            </a:lvl7pPr>
            <a:lvl8pPr indent="-228600" lvl="7" marL="3657600" algn="l">
              <a:spcBef>
                <a:spcPts val="180"/>
              </a:spcBef>
              <a:spcAft>
                <a:spcPts val="0"/>
              </a:spcAft>
              <a:buClr>
                <a:schemeClr val="dk1"/>
              </a:buClr>
              <a:buSzPts val="900"/>
              <a:buFont typeface="Verdana"/>
              <a:buNone/>
              <a:defRPr sz="900"/>
            </a:lvl8pPr>
            <a:lvl9pPr indent="-228600" lvl="8" marL="4114800" algn="l">
              <a:spcBef>
                <a:spcPts val="180"/>
              </a:spcBef>
              <a:spcAft>
                <a:spcPts val="0"/>
              </a:spcAft>
              <a:buClr>
                <a:schemeClr val="dk1"/>
              </a:buClr>
              <a:buSzPts val="900"/>
              <a:buFont typeface="Verdana"/>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2" name="Shape 42"/>
        <p:cNvGrpSpPr/>
        <p:nvPr/>
      </p:nvGrpSpPr>
      <p:grpSpPr>
        <a:xfrm>
          <a:off x="0" y="0"/>
          <a:ext cx="0" cy="0"/>
          <a:chOff x="0" y="0"/>
          <a:chExt cx="0" cy="0"/>
        </a:xfrm>
      </p:grpSpPr>
      <p:sp>
        <p:nvSpPr>
          <p:cNvPr id="43" name="Google Shape;43;p10"/>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 name="Google Shape;44;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Verdana"/>
              <a:buNone/>
              <a:defRPr b="0" i="0" sz="2000" u="none" cap="none" strike="noStrike">
                <a:solidFill>
                  <a:schemeClr val="dk1"/>
                </a:solidFill>
                <a:latin typeface="Verdana"/>
                <a:ea typeface="Verdana"/>
                <a:cs typeface="Verdana"/>
                <a:sym typeface="Verdana"/>
              </a:defRPr>
            </a:lvl6pPr>
            <a:lvl7pPr lvl="6" marR="0" rtl="0" algn="l">
              <a:spcBef>
                <a:spcPts val="400"/>
              </a:spcBef>
              <a:spcAft>
                <a:spcPts val="0"/>
              </a:spcAft>
              <a:buClr>
                <a:schemeClr val="dk1"/>
              </a:buClr>
              <a:buSzPts val="2000"/>
              <a:buFont typeface="Verdana"/>
              <a:buNone/>
              <a:defRPr b="0" i="0" sz="2000" u="none" cap="none" strike="noStrike">
                <a:solidFill>
                  <a:schemeClr val="dk1"/>
                </a:solidFill>
                <a:latin typeface="Verdana"/>
                <a:ea typeface="Verdana"/>
                <a:cs typeface="Verdana"/>
                <a:sym typeface="Verdana"/>
              </a:defRPr>
            </a:lvl7pPr>
            <a:lvl8pPr lvl="7" marR="0" rtl="0" algn="l">
              <a:spcBef>
                <a:spcPts val="400"/>
              </a:spcBef>
              <a:spcAft>
                <a:spcPts val="0"/>
              </a:spcAft>
              <a:buClr>
                <a:schemeClr val="dk1"/>
              </a:buClr>
              <a:buSzPts val="2000"/>
              <a:buFont typeface="Verdana"/>
              <a:buNone/>
              <a:defRPr b="0" i="0" sz="2000" u="none" cap="none" strike="noStrike">
                <a:solidFill>
                  <a:schemeClr val="dk1"/>
                </a:solidFill>
                <a:latin typeface="Verdana"/>
                <a:ea typeface="Verdana"/>
                <a:cs typeface="Verdana"/>
                <a:sym typeface="Verdana"/>
              </a:defRPr>
            </a:lvl8pPr>
            <a:lvl9pPr lvl="8" marR="0" rtl="0" algn="l">
              <a:spcBef>
                <a:spcPts val="400"/>
              </a:spcBef>
              <a:spcAft>
                <a:spcPts val="0"/>
              </a:spcAft>
              <a:buClr>
                <a:schemeClr val="dk1"/>
              </a:buClr>
              <a:buSzPts val="2000"/>
              <a:buFont typeface="Verdana"/>
              <a:buNone/>
              <a:defRPr b="0" i="0" sz="2000" u="none" cap="none" strike="noStrike">
                <a:solidFill>
                  <a:schemeClr val="dk1"/>
                </a:solidFill>
                <a:latin typeface="Verdana"/>
                <a:ea typeface="Verdana"/>
                <a:cs typeface="Verdana"/>
                <a:sym typeface="Verdana"/>
              </a:defRPr>
            </a:lvl9pPr>
          </a:lstStyle>
          <a:p/>
        </p:txBody>
      </p:sp>
      <p:sp>
        <p:nvSpPr>
          <p:cNvPr id="45" name="Google Shape;45;p10"/>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Calibri"/>
              <a:buNone/>
              <a:defRPr sz="1400"/>
            </a:lvl1pPr>
            <a:lvl2pPr indent="-228600" lvl="1" marL="914400" algn="l">
              <a:spcBef>
                <a:spcPts val="240"/>
              </a:spcBef>
              <a:spcAft>
                <a:spcPts val="0"/>
              </a:spcAft>
              <a:buClr>
                <a:schemeClr val="dk1"/>
              </a:buClr>
              <a:buSzPts val="1200"/>
              <a:buFont typeface="Calibri"/>
              <a:buNone/>
              <a:defRPr sz="1200"/>
            </a:lvl2pPr>
            <a:lvl3pPr indent="-228600" lvl="2" marL="1371600" algn="l">
              <a:spcBef>
                <a:spcPts val="200"/>
              </a:spcBef>
              <a:spcAft>
                <a:spcPts val="0"/>
              </a:spcAft>
              <a:buClr>
                <a:schemeClr val="dk1"/>
              </a:buClr>
              <a:buSzPts val="1000"/>
              <a:buFont typeface="Calibri"/>
              <a:buNone/>
              <a:defRPr sz="1000"/>
            </a:lvl3pPr>
            <a:lvl4pPr indent="-228600" lvl="3" marL="1828800" algn="l">
              <a:spcBef>
                <a:spcPts val="180"/>
              </a:spcBef>
              <a:spcAft>
                <a:spcPts val="0"/>
              </a:spcAft>
              <a:buClr>
                <a:schemeClr val="dk1"/>
              </a:buClr>
              <a:buSzPts val="900"/>
              <a:buFont typeface="Calibri"/>
              <a:buNone/>
              <a:defRPr sz="900"/>
            </a:lvl4pPr>
            <a:lvl5pPr indent="-228600" lvl="4" marL="2286000" algn="l">
              <a:spcBef>
                <a:spcPts val="180"/>
              </a:spcBef>
              <a:spcAft>
                <a:spcPts val="0"/>
              </a:spcAft>
              <a:buClr>
                <a:schemeClr val="dk1"/>
              </a:buClr>
              <a:buSzPts val="900"/>
              <a:buFont typeface="Calibri"/>
              <a:buNone/>
              <a:defRPr sz="900"/>
            </a:lvl5pPr>
            <a:lvl6pPr indent="-228600" lvl="5" marL="2743200" algn="l">
              <a:spcBef>
                <a:spcPts val="180"/>
              </a:spcBef>
              <a:spcAft>
                <a:spcPts val="0"/>
              </a:spcAft>
              <a:buClr>
                <a:schemeClr val="dk1"/>
              </a:buClr>
              <a:buSzPts val="900"/>
              <a:buFont typeface="Verdana"/>
              <a:buNone/>
              <a:defRPr sz="900"/>
            </a:lvl6pPr>
            <a:lvl7pPr indent="-228600" lvl="6" marL="3200400" algn="l">
              <a:spcBef>
                <a:spcPts val="180"/>
              </a:spcBef>
              <a:spcAft>
                <a:spcPts val="0"/>
              </a:spcAft>
              <a:buClr>
                <a:schemeClr val="dk1"/>
              </a:buClr>
              <a:buSzPts val="900"/>
              <a:buFont typeface="Verdana"/>
              <a:buNone/>
              <a:defRPr sz="900"/>
            </a:lvl7pPr>
            <a:lvl8pPr indent="-228600" lvl="7" marL="3657600" algn="l">
              <a:spcBef>
                <a:spcPts val="180"/>
              </a:spcBef>
              <a:spcAft>
                <a:spcPts val="0"/>
              </a:spcAft>
              <a:buClr>
                <a:schemeClr val="dk1"/>
              </a:buClr>
              <a:buSzPts val="900"/>
              <a:buFont typeface="Verdana"/>
              <a:buNone/>
              <a:defRPr sz="900"/>
            </a:lvl8pPr>
            <a:lvl9pPr indent="-228600" lvl="8" marL="4114800" algn="l">
              <a:spcBef>
                <a:spcPts val="180"/>
              </a:spcBef>
              <a:spcAft>
                <a:spcPts val="0"/>
              </a:spcAft>
              <a:buClr>
                <a:schemeClr val="dk1"/>
              </a:buClr>
              <a:buSzPts val="900"/>
              <a:buFont typeface="Verdana"/>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8.jp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washedoutseal" id="10" name="Google Shape;10;p1"/>
          <p:cNvPicPr preferRelativeResize="0"/>
          <p:nvPr/>
        </p:nvPicPr>
        <p:blipFill rotWithShape="1">
          <a:blip r:embed="rId1">
            <a:alphaModFix/>
          </a:blip>
          <a:srcRect b="56821" l="0" r="20272" t="0"/>
          <a:stretch/>
        </p:blipFill>
        <p:spPr>
          <a:xfrm>
            <a:off x="1981200" y="1257300"/>
            <a:ext cx="7168699" cy="3881038"/>
          </a:xfrm>
          <a:prstGeom prst="rect">
            <a:avLst/>
          </a:prstGeom>
          <a:noFill/>
          <a:ln>
            <a:noFill/>
          </a:ln>
        </p:spPr>
      </p:pic>
      <p:pic>
        <p:nvPicPr>
          <p:cNvPr descr="slug-start-color" id="11" name="Google Shape;11;p1"/>
          <p:cNvPicPr preferRelativeResize="0"/>
          <p:nvPr/>
        </p:nvPicPr>
        <p:blipFill rotWithShape="1">
          <a:blip r:embed="rId2">
            <a:alphaModFix/>
          </a:blip>
          <a:srcRect b="0" l="0" r="0" t="0"/>
          <a:stretch/>
        </p:blipFill>
        <p:spPr>
          <a:xfrm>
            <a:off x="8255000" y="4170165"/>
            <a:ext cx="889000" cy="886968"/>
          </a:xfrm>
          <a:prstGeom prst="rect">
            <a:avLst/>
          </a:prstGeom>
          <a:noFill/>
          <a:ln>
            <a:noFill/>
          </a:ln>
        </p:spPr>
      </p:pic>
      <p:sp>
        <p:nvSpPr>
          <p:cNvPr id="12" name="Google Shape;12;p1"/>
          <p:cNvSpPr/>
          <p:nvPr/>
        </p:nvSpPr>
        <p:spPr>
          <a:xfrm>
            <a:off x="6896827" y="4887710"/>
            <a:ext cx="233769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400" u="none" cap="none" strike="noStrike">
                <a:solidFill>
                  <a:schemeClr val="dk1"/>
                </a:solidFill>
                <a:latin typeface="Calibri"/>
                <a:ea typeface="Calibri"/>
                <a:cs typeface="Calibri"/>
                <a:sym typeface="Calibri"/>
              </a:rPr>
              <a:t>CMPE 129 – Capstone Design</a:t>
            </a:r>
            <a:endParaRPr b="1" sz="1400">
              <a:solidFill>
                <a:schemeClr val="dk1"/>
              </a:solidFill>
              <a:latin typeface="Calibri"/>
              <a:ea typeface="Calibri"/>
              <a:cs typeface="Calibri"/>
              <a:sym typeface="Calibri"/>
            </a:endParaRPr>
          </a:p>
        </p:txBody>
      </p:sp>
      <p:pic>
        <p:nvPicPr>
          <p:cNvPr descr="ucseal" id="13" name="Google Shape;13;p1"/>
          <p:cNvPicPr preferRelativeResize="0"/>
          <p:nvPr/>
        </p:nvPicPr>
        <p:blipFill rotWithShape="1">
          <a:blip r:embed="rId3">
            <a:alphaModFix/>
          </a:blip>
          <a:srcRect b="0" l="0" r="0" t="0"/>
          <a:stretch/>
        </p:blipFill>
        <p:spPr>
          <a:xfrm>
            <a:off x="76200" y="4123351"/>
            <a:ext cx="838200" cy="841248"/>
          </a:xfrm>
          <a:prstGeom prst="rect">
            <a:avLst/>
          </a:prstGeom>
          <a:noFill/>
          <a:ln>
            <a:noFill/>
          </a:ln>
        </p:spPr>
      </p:pic>
      <p:sp>
        <p:nvSpPr>
          <p:cNvPr id="14" name="Google Shape;14;p1"/>
          <p:cNvSpPr txBox="1"/>
          <p:nvPr>
            <p:ph type="title"/>
          </p:nvPr>
        </p:nvSpPr>
        <p:spPr>
          <a:xfrm>
            <a:off x="0" y="233363"/>
            <a:ext cx="91440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Calibri"/>
                <a:ea typeface="Calibri"/>
                <a:cs typeface="Calibri"/>
                <a:sym typeface="Calibri"/>
              </a:defRPr>
            </a:lvl1pPr>
            <a:lvl2pPr lvl="1" marR="0" rtl="0" algn="ctr">
              <a:spcBef>
                <a:spcPts val="0"/>
              </a:spcBef>
              <a:spcAft>
                <a:spcPts val="0"/>
              </a:spcAft>
              <a:buSzPts val="1400"/>
              <a:buNone/>
              <a:defRPr b="1" i="0" sz="3600" u="none" cap="none" strike="noStrike">
                <a:solidFill>
                  <a:schemeClr val="dk2"/>
                </a:solidFill>
                <a:latin typeface="Verdana"/>
                <a:ea typeface="Verdana"/>
                <a:cs typeface="Verdana"/>
                <a:sym typeface="Verdana"/>
              </a:defRPr>
            </a:lvl2pPr>
            <a:lvl3pPr lvl="2" marR="0" rtl="0" algn="ctr">
              <a:spcBef>
                <a:spcPts val="0"/>
              </a:spcBef>
              <a:spcAft>
                <a:spcPts val="0"/>
              </a:spcAft>
              <a:buSzPts val="1400"/>
              <a:buNone/>
              <a:defRPr b="1" i="0" sz="3600" u="none" cap="none" strike="noStrike">
                <a:solidFill>
                  <a:schemeClr val="dk2"/>
                </a:solidFill>
                <a:latin typeface="Verdana"/>
                <a:ea typeface="Verdana"/>
                <a:cs typeface="Verdana"/>
                <a:sym typeface="Verdana"/>
              </a:defRPr>
            </a:lvl3pPr>
            <a:lvl4pPr lvl="3" marR="0" rtl="0" algn="ctr">
              <a:spcBef>
                <a:spcPts val="0"/>
              </a:spcBef>
              <a:spcAft>
                <a:spcPts val="0"/>
              </a:spcAft>
              <a:buSzPts val="1400"/>
              <a:buNone/>
              <a:defRPr b="1" i="0" sz="3600" u="none" cap="none" strike="noStrike">
                <a:solidFill>
                  <a:schemeClr val="dk2"/>
                </a:solidFill>
                <a:latin typeface="Verdana"/>
                <a:ea typeface="Verdana"/>
                <a:cs typeface="Verdana"/>
                <a:sym typeface="Verdana"/>
              </a:defRPr>
            </a:lvl4pPr>
            <a:lvl5pPr lvl="4" marR="0" rtl="0" algn="ctr">
              <a:spcBef>
                <a:spcPts val="0"/>
              </a:spcBef>
              <a:spcAft>
                <a:spcPts val="0"/>
              </a:spcAft>
              <a:buSzPts val="1400"/>
              <a:buNone/>
              <a:defRPr b="1" i="0" sz="3600" u="none" cap="none" strike="noStrike">
                <a:solidFill>
                  <a:schemeClr val="dk2"/>
                </a:solidFill>
                <a:latin typeface="Verdana"/>
                <a:ea typeface="Verdana"/>
                <a:cs typeface="Verdana"/>
                <a:sym typeface="Verdana"/>
              </a:defRPr>
            </a:lvl5pPr>
            <a:lvl6pPr lvl="5" marR="0" rtl="0" algn="ctr">
              <a:spcBef>
                <a:spcPts val="0"/>
              </a:spcBef>
              <a:spcAft>
                <a:spcPts val="0"/>
              </a:spcAft>
              <a:buSzPts val="1400"/>
              <a:buNone/>
              <a:defRPr b="1" i="0" sz="3600" u="none" cap="none" strike="noStrike">
                <a:solidFill>
                  <a:schemeClr val="dk2"/>
                </a:solidFill>
                <a:latin typeface="Verdana"/>
                <a:ea typeface="Verdana"/>
                <a:cs typeface="Verdana"/>
                <a:sym typeface="Verdana"/>
              </a:defRPr>
            </a:lvl6pPr>
            <a:lvl7pPr lvl="6" marR="0" rtl="0" algn="ctr">
              <a:spcBef>
                <a:spcPts val="0"/>
              </a:spcBef>
              <a:spcAft>
                <a:spcPts val="0"/>
              </a:spcAft>
              <a:buSzPts val="1400"/>
              <a:buNone/>
              <a:defRPr b="1" i="0" sz="3600" u="none" cap="none" strike="noStrike">
                <a:solidFill>
                  <a:schemeClr val="dk2"/>
                </a:solidFill>
                <a:latin typeface="Verdana"/>
                <a:ea typeface="Verdana"/>
                <a:cs typeface="Verdana"/>
                <a:sym typeface="Verdana"/>
              </a:defRPr>
            </a:lvl7pPr>
            <a:lvl8pPr lvl="7" marR="0" rtl="0" algn="ctr">
              <a:spcBef>
                <a:spcPts val="0"/>
              </a:spcBef>
              <a:spcAft>
                <a:spcPts val="0"/>
              </a:spcAft>
              <a:buSzPts val="1400"/>
              <a:buNone/>
              <a:defRPr b="1" i="0" sz="3600" u="none" cap="none" strike="noStrike">
                <a:solidFill>
                  <a:schemeClr val="dk2"/>
                </a:solidFill>
                <a:latin typeface="Verdana"/>
                <a:ea typeface="Verdana"/>
                <a:cs typeface="Verdana"/>
                <a:sym typeface="Verdana"/>
              </a:defRPr>
            </a:lvl8pPr>
            <a:lvl9pPr lvl="8" marR="0" rtl="0" algn="ctr">
              <a:spcBef>
                <a:spcPts val="0"/>
              </a:spcBef>
              <a:spcAft>
                <a:spcPts val="0"/>
              </a:spcAft>
              <a:buSzPts val="1400"/>
              <a:buNone/>
              <a:defRPr b="1" i="0" sz="3600" u="none" cap="none" strike="noStrike">
                <a:solidFill>
                  <a:schemeClr val="dk2"/>
                </a:solidFill>
                <a:latin typeface="Verdana"/>
                <a:ea typeface="Verdana"/>
                <a:cs typeface="Verdana"/>
                <a:sym typeface="Verdana"/>
              </a:defRPr>
            </a:lvl9pPr>
          </a:lstStyle>
          <a:p/>
        </p:txBody>
      </p:sp>
      <p:sp>
        <p:nvSpPr>
          <p:cNvPr id="15" name="Google Shape;15;p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Calibri"/>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Calibri"/>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Calibri"/>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6pPr>
            <a:lvl7pPr indent="-355600" lvl="6" marL="32004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7pPr>
            <a:lvl8pPr indent="-355600" lvl="7" marL="36576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8pPr>
            <a:lvl9pPr indent="-355600" lvl="8" marL="4114800" marR="0" rtl="0" algn="l">
              <a:spcBef>
                <a:spcPts val="400"/>
              </a:spcBef>
              <a:spcAft>
                <a:spcPts val="0"/>
              </a:spcAft>
              <a:buClr>
                <a:schemeClr val="dk1"/>
              </a:buClr>
              <a:buSzPts val="2000"/>
              <a:buFont typeface="Verdana"/>
              <a:buChar char="»"/>
              <a:defRPr b="0" i="0" sz="2000" u="none" cap="none" strike="noStrike">
                <a:solidFill>
                  <a:schemeClr val="dk1"/>
                </a:solidFill>
                <a:latin typeface="Verdana"/>
                <a:ea typeface="Verdana"/>
                <a:cs typeface="Verdana"/>
                <a:sym typeface="Verdana"/>
              </a:defRPr>
            </a:lvl9pPr>
          </a:lstStyle>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drive.google.com/file/d/18Bu_6HGoYRlIGvbWTRlbDDKqt-mx6BCG/view" TargetMode="Externa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oi.org/10.1109/TSMC.2018.283984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Bezier Loiter And Orbit</a:t>
            </a:r>
            <a:endParaRPr/>
          </a:p>
        </p:txBody>
      </p:sp>
      <p:sp>
        <p:nvSpPr>
          <p:cNvPr id="58" name="Google Shape;58;p13"/>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a:t>Connor Guzikowski</a:t>
            </a:r>
            <a:endParaRPr/>
          </a:p>
          <a:p>
            <a:pPr indent="0" lvl="0" marL="0" rtl="0" algn="ctr">
              <a:spcBef>
                <a:spcPts val="0"/>
              </a:spcBef>
              <a:spcAft>
                <a:spcPts val="0"/>
              </a:spcAft>
              <a:buClr>
                <a:schemeClr val="dk1"/>
              </a:buClr>
              <a:buSzPts val="3200"/>
              <a:buFont typeface="Calibri"/>
              <a:buNone/>
            </a:pPr>
            <a:r>
              <a:rPr lang="en-US"/>
              <a:t>Bailen Lawson</a:t>
            </a:r>
            <a:endParaRPr/>
          </a:p>
          <a:p>
            <a:pPr indent="0" lvl="0" marL="0" rtl="0" algn="ctr">
              <a:spcBef>
                <a:spcPts val="0"/>
              </a:spcBef>
              <a:spcAft>
                <a:spcPts val="0"/>
              </a:spcAft>
              <a:buClr>
                <a:schemeClr val="dk1"/>
              </a:buClr>
              <a:buSzPts val="3200"/>
              <a:buFont typeface="Calibri"/>
              <a:buNone/>
            </a:pPr>
            <a:r>
              <a:rPr lang="en-US"/>
              <a:t>Miguel Tamayo</a:t>
            </a:r>
            <a:endParaRPr/>
          </a:p>
        </p:txBody>
      </p:sp>
      <p:sp>
        <p:nvSpPr>
          <p:cNvPr id="59" name="Google Shape;59;p13"/>
          <p:cNvSpPr txBox="1"/>
          <p:nvPr/>
        </p:nvSpPr>
        <p:spPr>
          <a:xfrm>
            <a:off x="6937750" y="4849050"/>
            <a:ext cx="82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a:t>
            </a:r>
            <a:endParaRPr b="1">
              <a:latin typeface="Calibri"/>
              <a:ea typeface="Calibri"/>
              <a:cs typeface="Calibri"/>
              <a:sym typeface="Calibri"/>
            </a:endParaRPr>
          </a:p>
        </p:txBody>
      </p:sp>
      <p:sp>
        <p:nvSpPr>
          <p:cNvPr id="60" name="Google Shape;60;p13"/>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Path Following </a:t>
            </a:r>
            <a:r>
              <a:rPr lang="en-US"/>
              <a:t>Results</a:t>
            </a:r>
            <a:endParaRPr/>
          </a:p>
        </p:txBody>
      </p:sp>
      <p:sp>
        <p:nvSpPr>
          <p:cNvPr id="153" name="Google Shape;153;p22"/>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pic>
        <p:nvPicPr>
          <p:cNvPr id="154" name="Google Shape;154;p22"/>
          <p:cNvPicPr preferRelativeResize="0"/>
          <p:nvPr/>
        </p:nvPicPr>
        <p:blipFill>
          <a:blip r:embed="rId3">
            <a:alphaModFix/>
          </a:blip>
          <a:stretch>
            <a:fillRect/>
          </a:stretch>
        </p:blipFill>
        <p:spPr>
          <a:xfrm>
            <a:off x="1405425" y="1090763"/>
            <a:ext cx="6333148" cy="37479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Bezier Path </a:t>
            </a:r>
            <a:r>
              <a:rPr lang="en-US"/>
              <a:t>Following Design</a:t>
            </a:r>
            <a:endParaRPr/>
          </a:p>
        </p:txBody>
      </p:sp>
      <p:sp>
        <p:nvSpPr>
          <p:cNvPr id="161" name="Google Shape;161;p23"/>
          <p:cNvSpPr txBox="1"/>
          <p:nvPr>
            <p:ph idx="1" type="body"/>
          </p:nvPr>
        </p:nvSpPr>
        <p:spPr>
          <a:xfrm>
            <a:off x="457200" y="1090775"/>
            <a:ext cx="8229600" cy="1347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800"/>
              <a:t>Bezier</a:t>
            </a:r>
            <a:r>
              <a:rPr b="1" lang="en-US" sz="1800"/>
              <a:t> Line Following</a:t>
            </a:r>
            <a:endParaRPr b="1" sz="1800"/>
          </a:p>
          <a:p>
            <a:pPr indent="-342900" lvl="0" marL="457200" rtl="0" algn="l">
              <a:spcBef>
                <a:spcPts val="360"/>
              </a:spcBef>
              <a:spcAft>
                <a:spcPts val="0"/>
              </a:spcAft>
              <a:buSzPts val="1800"/>
              <a:buChar char="•"/>
            </a:pPr>
            <a:r>
              <a:rPr lang="en-US" sz="1800"/>
              <a:t>Calculate control points based on angle around current orbit waypoint.</a:t>
            </a:r>
            <a:endParaRPr sz="1800"/>
          </a:p>
          <a:p>
            <a:pPr indent="-342900" lvl="0" marL="457200" rtl="0" algn="l">
              <a:spcBef>
                <a:spcPts val="0"/>
              </a:spcBef>
              <a:spcAft>
                <a:spcPts val="0"/>
              </a:spcAft>
              <a:buSzPts val="1800"/>
              <a:buChar char="•"/>
            </a:pPr>
            <a:r>
              <a:rPr lang="en-US" sz="1800"/>
              <a:t>Update origin and direction at each step to move along path and use same algorithm as straight line following.</a:t>
            </a:r>
            <a:endParaRPr sz="1800"/>
          </a:p>
        </p:txBody>
      </p:sp>
      <p:sp>
        <p:nvSpPr>
          <p:cNvPr id="162" name="Google Shape;162;p23"/>
          <p:cNvSpPr txBox="1"/>
          <p:nvPr/>
        </p:nvSpPr>
        <p:spPr>
          <a:xfrm>
            <a:off x="6937750" y="4849050"/>
            <a:ext cx="82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a:t>
            </a:r>
            <a:endParaRPr b="1">
              <a:latin typeface="Calibri"/>
              <a:ea typeface="Calibri"/>
              <a:cs typeface="Calibri"/>
              <a:sym typeface="Calibri"/>
            </a:endParaRPr>
          </a:p>
        </p:txBody>
      </p:sp>
      <p:sp>
        <p:nvSpPr>
          <p:cNvPr id="163" name="Google Shape;163;p23"/>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pic>
        <p:nvPicPr>
          <p:cNvPr id="164" name="Google Shape;164;p23"/>
          <p:cNvPicPr preferRelativeResize="0"/>
          <p:nvPr/>
        </p:nvPicPr>
        <p:blipFill>
          <a:blip r:embed="rId3">
            <a:alphaModFix/>
          </a:blip>
          <a:stretch>
            <a:fillRect/>
          </a:stretch>
        </p:blipFill>
        <p:spPr>
          <a:xfrm>
            <a:off x="2917525" y="2438375"/>
            <a:ext cx="3308942" cy="2400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Bezier Path Following Implementation</a:t>
            </a:r>
            <a:endParaRPr/>
          </a:p>
        </p:txBody>
      </p:sp>
      <p:sp>
        <p:nvSpPr>
          <p:cNvPr id="171" name="Google Shape;171;p24"/>
          <p:cNvSpPr txBox="1"/>
          <p:nvPr>
            <p:ph idx="1" type="body"/>
          </p:nvPr>
        </p:nvSpPr>
        <p:spPr>
          <a:xfrm>
            <a:off x="457200" y="1090775"/>
            <a:ext cx="4603500" cy="4052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800"/>
              <a:t>Control Points</a:t>
            </a:r>
            <a:endParaRPr b="1" sz="1800"/>
          </a:p>
          <a:p>
            <a:pPr indent="457200" lvl="0" marL="0" rtl="0" algn="l">
              <a:lnSpc>
                <a:spcPct val="115000"/>
              </a:lnSpc>
              <a:spcBef>
                <a:spcPts val="360"/>
              </a:spcBef>
              <a:spcAft>
                <a:spcPts val="0"/>
              </a:spcAft>
              <a:buNone/>
            </a:pPr>
            <a:r>
              <a:rPr lang="en-US" sz="1800"/>
              <a:t>If λ</a:t>
            </a:r>
            <a:r>
              <a:rPr baseline="-25000" lang="en-US" sz="1800"/>
              <a:t>1</a:t>
            </a:r>
            <a:r>
              <a:rPr lang="en-US" sz="1800"/>
              <a:t> ≠ λ</a:t>
            </a:r>
            <a:r>
              <a:rPr baseline="-25000" lang="en-US" sz="1800"/>
              <a:t>2</a:t>
            </a:r>
            <a:r>
              <a:rPr lang="en-US" sz="1800"/>
              <a:t>, φ</a:t>
            </a:r>
            <a:r>
              <a:rPr baseline="-25000" lang="en-US" sz="1800"/>
              <a:t>2</a:t>
            </a:r>
            <a:r>
              <a:rPr lang="en-US" sz="1800"/>
              <a:t> = φ</a:t>
            </a:r>
            <a:r>
              <a:rPr baseline="-25000" lang="en-US" sz="1800"/>
              <a:t>1</a:t>
            </a:r>
            <a:endParaRPr baseline="-25000" sz="1800"/>
          </a:p>
          <a:p>
            <a:pPr indent="457200" lvl="0" marL="0" rtl="0" algn="l">
              <a:lnSpc>
                <a:spcPct val="115000"/>
              </a:lnSpc>
              <a:spcBef>
                <a:spcPts val="360"/>
              </a:spcBef>
              <a:spcAft>
                <a:spcPts val="0"/>
              </a:spcAft>
              <a:buNone/>
            </a:pPr>
            <a:r>
              <a:rPr lang="en-US" sz="1800"/>
              <a:t>If λ</a:t>
            </a:r>
            <a:r>
              <a:rPr baseline="-25000" lang="en-US" sz="1800"/>
              <a:t>1</a:t>
            </a:r>
            <a:r>
              <a:rPr lang="en-US" sz="1800"/>
              <a:t> = λ</a:t>
            </a:r>
            <a:r>
              <a:rPr baseline="-25000" lang="en-US" sz="1800"/>
              <a:t>2</a:t>
            </a:r>
            <a:r>
              <a:rPr lang="en-US" sz="1800"/>
              <a:t>, φ</a:t>
            </a:r>
            <a:r>
              <a:rPr baseline="-25000" lang="en-US" sz="1800"/>
              <a:t>2</a:t>
            </a:r>
            <a:r>
              <a:rPr lang="en-US" sz="1800"/>
              <a:t> = -φ</a:t>
            </a:r>
            <a:r>
              <a:rPr baseline="-25000" lang="en-US" sz="1800"/>
              <a:t>1</a:t>
            </a:r>
            <a:endParaRPr baseline="-25000" sz="1800"/>
          </a:p>
          <a:p>
            <a:pPr indent="457200" lvl="0" marL="0" rtl="0" algn="l">
              <a:lnSpc>
                <a:spcPct val="115000"/>
              </a:lnSpc>
              <a:spcBef>
                <a:spcPts val="360"/>
              </a:spcBef>
              <a:spcAft>
                <a:spcPts val="0"/>
              </a:spcAft>
              <a:buNone/>
            </a:pPr>
            <a:r>
              <a:rPr lang="en-US" sz="1800"/>
              <a:t>d</a:t>
            </a:r>
            <a:r>
              <a:rPr baseline="-25000" lang="en-US" sz="1800"/>
              <a:t>1</a:t>
            </a:r>
            <a:r>
              <a:rPr lang="en-US" sz="1800"/>
              <a:t> = r</a:t>
            </a:r>
            <a:r>
              <a:rPr baseline="-25000" lang="en-US" sz="1800"/>
              <a:t>1</a:t>
            </a:r>
            <a:r>
              <a:rPr lang="en-US" sz="1800"/>
              <a:t> + d</a:t>
            </a:r>
            <a:r>
              <a:rPr baseline="-25000" lang="en-US" sz="1800"/>
              <a:t>min</a:t>
            </a:r>
            <a:endParaRPr sz="1800"/>
          </a:p>
          <a:p>
            <a:pPr indent="457200" lvl="0" marL="0" rtl="0" algn="l">
              <a:lnSpc>
                <a:spcPct val="115000"/>
              </a:lnSpc>
              <a:spcBef>
                <a:spcPts val="360"/>
              </a:spcBef>
              <a:spcAft>
                <a:spcPts val="0"/>
              </a:spcAft>
              <a:buNone/>
            </a:pPr>
            <a:r>
              <a:rPr lang="en-US" sz="1800"/>
              <a:t>d</a:t>
            </a:r>
            <a:r>
              <a:rPr baseline="-25000" lang="en-US" sz="1800"/>
              <a:t>2</a:t>
            </a:r>
            <a:r>
              <a:rPr lang="en-US" sz="1800"/>
              <a:t> = r</a:t>
            </a:r>
            <a:r>
              <a:rPr baseline="-25000" lang="en-US" sz="1800"/>
              <a:t>2</a:t>
            </a:r>
            <a:r>
              <a:rPr lang="en-US" sz="1800"/>
              <a:t> + d</a:t>
            </a:r>
            <a:r>
              <a:rPr baseline="-25000" lang="en-US" sz="1800"/>
              <a:t>min</a:t>
            </a:r>
            <a:endParaRPr sz="1800"/>
          </a:p>
          <a:p>
            <a:pPr indent="457200" lvl="0" marL="0" rtl="0" algn="l">
              <a:lnSpc>
                <a:spcPct val="115000"/>
              </a:lnSpc>
              <a:spcBef>
                <a:spcPts val="360"/>
              </a:spcBef>
              <a:spcAft>
                <a:spcPts val="0"/>
              </a:spcAft>
              <a:buNone/>
            </a:pPr>
            <a:r>
              <a:rPr lang="en-US" sz="1800"/>
              <a:t>χ</a:t>
            </a:r>
            <a:r>
              <a:rPr baseline="-25000" lang="en-US" sz="1800"/>
              <a:t>0</a:t>
            </a:r>
            <a:r>
              <a:rPr lang="en-US" sz="1800"/>
              <a:t> = λ</a:t>
            </a:r>
            <a:r>
              <a:rPr baseline="-25000" lang="en-US" sz="1800"/>
              <a:t>1 </a:t>
            </a:r>
            <a:r>
              <a:rPr lang="en-US" sz="1800"/>
              <a:t>+ π/2</a:t>
            </a:r>
            <a:endParaRPr sz="1800"/>
          </a:p>
          <a:p>
            <a:pPr indent="457200" lvl="0" marL="0" rtl="0" algn="l">
              <a:lnSpc>
                <a:spcPct val="115000"/>
              </a:lnSpc>
              <a:spcBef>
                <a:spcPts val="360"/>
              </a:spcBef>
              <a:spcAft>
                <a:spcPts val="0"/>
              </a:spcAft>
              <a:buNone/>
            </a:pPr>
            <a:r>
              <a:rPr lang="en-US" sz="1800"/>
              <a:t>R = euler2dcm(χ</a:t>
            </a:r>
            <a:r>
              <a:rPr baseline="-25000" lang="en-US" sz="1800"/>
              <a:t>0</a:t>
            </a:r>
            <a:r>
              <a:rPr lang="en-US" sz="1800"/>
              <a:t>,0,0)</a:t>
            </a:r>
            <a:endParaRPr sz="1800"/>
          </a:p>
          <a:p>
            <a:pPr indent="457200" lvl="0" marL="0" rtl="0" algn="l">
              <a:lnSpc>
                <a:spcPct val="115000"/>
              </a:lnSpc>
              <a:spcBef>
                <a:spcPts val="360"/>
              </a:spcBef>
              <a:spcAft>
                <a:spcPts val="0"/>
              </a:spcAft>
              <a:buNone/>
            </a:pPr>
            <a:r>
              <a:rPr lang="en-US" sz="1800"/>
              <a:t>CP1 = [x</a:t>
            </a:r>
            <a:r>
              <a:rPr baseline="-25000" lang="en-US" sz="1800"/>
              <a:t>1</a:t>
            </a:r>
            <a:r>
              <a:rPr lang="en-US" sz="1800"/>
              <a:t> + r</a:t>
            </a:r>
            <a:r>
              <a:rPr baseline="-25000" lang="en-US" sz="1800"/>
              <a:t>1</a:t>
            </a:r>
            <a:r>
              <a:rPr lang="en-US" sz="1800"/>
              <a:t>*sin(χ</a:t>
            </a:r>
            <a:r>
              <a:rPr baseline="-25000" lang="en-US" sz="1800"/>
              <a:t>0</a:t>
            </a:r>
            <a:r>
              <a:rPr lang="en-US" sz="1800"/>
              <a:t>), y</a:t>
            </a:r>
            <a:r>
              <a:rPr baseline="-25000" lang="en-US" sz="1800"/>
              <a:t>1</a:t>
            </a:r>
            <a:r>
              <a:rPr lang="en-US" sz="1800"/>
              <a:t> + r</a:t>
            </a:r>
            <a:r>
              <a:rPr baseline="-25000" lang="en-US" sz="1800"/>
              <a:t>1</a:t>
            </a:r>
            <a:r>
              <a:rPr lang="en-US" sz="1800"/>
              <a:t>*cos(χ</a:t>
            </a:r>
            <a:r>
              <a:rPr baseline="-25000" lang="en-US" sz="1800"/>
              <a:t>0</a:t>
            </a:r>
            <a:r>
              <a:rPr lang="en-US" sz="1800"/>
              <a:t>)]</a:t>
            </a:r>
            <a:endParaRPr sz="1800"/>
          </a:p>
          <a:p>
            <a:pPr indent="457200" lvl="0" marL="0" rtl="0" algn="l">
              <a:lnSpc>
                <a:spcPct val="115000"/>
              </a:lnSpc>
              <a:spcBef>
                <a:spcPts val="360"/>
              </a:spcBef>
              <a:spcAft>
                <a:spcPts val="0"/>
              </a:spcAft>
              <a:buNone/>
            </a:pPr>
            <a:r>
              <a:rPr lang="en-US" sz="1800"/>
              <a:t>CP4 = [x</a:t>
            </a:r>
            <a:r>
              <a:rPr baseline="-25000" lang="en-US" sz="1800"/>
              <a:t>2</a:t>
            </a:r>
            <a:r>
              <a:rPr lang="en-US" sz="1800"/>
              <a:t> + r</a:t>
            </a:r>
            <a:r>
              <a:rPr baseline="-25000" lang="en-US" sz="1800"/>
              <a:t>2</a:t>
            </a:r>
            <a:r>
              <a:rPr lang="en-US" sz="1800"/>
              <a:t>*sin(χ</a:t>
            </a:r>
            <a:r>
              <a:rPr baseline="-25000" lang="en-US" sz="1800"/>
              <a:t>0</a:t>
            </a:r>
            <a:r>
              <a:rPr lang="en-US" sz="1800"/>
              <a:t>), y</a:t>
            </a:r>
            <a:r>
              <a:rPr baseline="-25000" lang="en-US" sz="1800"/>
              <a:t>2</a:t>
            </a:r>
            <a:r>
              <a:rPr lang="en-US" sz="1800"/>
              <a:t> + r</a:t>
            </a:r>
            <a:r>
              <a:rPr baseline="-25000" lang="en-US" sz="1800"/>
              <a:t>2</a:t>
            </a:r>
            <a:r>
              <a:rPr lang="en-US" sz="1800"/>
              <a:t>*cos(χ</a:t>
            </a:r>
            <a:r>
              <a:rPr baseline="-25000" lang="en-US" sz="1800"/>
              <a:t>0</a:t>
            </a:r>
            <a:r>
              <a:rPr lang="en-US" sz="1800"/>
              <a:t>)]</a:t>
            </a:r>
            <a:endParaRPr sz="1800"/>
          </a:p>
          <a:p>
            <a:pPr indent="457200" lvl="0" marL="0" rtl="0" algn="l">
              <a:lnSpc>
                <a:spcPct val="115000"/>
              </a:lnSpc>
              <a:spcBef>
                <a:spcPts val="360"/>
              </a:spcBef>
              <a:spcAft>
                <a:spcPts val="0"/>
              </a:spcAft>
              <a:buNone/>
            </a:pPr>
            <a:r>
              <a:rPr lang="en-US" sz="1800"/>
              <a:t>CP2 = CP1 + R * [d</a:t>
            </a:r>
            <a:r>
              <a:rPr baseline="-25000" lang="en-US" sz="1800"/>
              <a:t>1</a:t>
            </a:r>
            <a:r>
              <a:rPr lang="en-US" sz="1800"/>
              <a:t>,0,0]</a:t>
            </a:r>
            <a:r>
              <a:rPr baseline="30000" lang="en-US" sz="1800"/>
              <a:t>T</a:t>
            </a:r>
            <a:endParaRPr sz="1800"/>
          </a:p>
          <a:p>
            <a:pPr indent="457200" lvl="0" marL="0" rtl="0" algn="l">
              <a:lnSpc>
                <a:spcPct val="115000"/>
              </a:lnSpc>
              <a:spcBef>
                <a:spcPts val="360"/>
              </a:spcBef>
              <a:spcAft>
                <a:spcPts val="0"/>
              </a:spcAft>
              <a:buNone/>
            </a:pPr>
            <a:r>
              <a:rPr lang="en-US" sz="1800"/>
              <a:t>CP3 = CP4 + R * [d</a:t>
            </a:r>
            <a:r>
              <a:rPr baseline="-25000" lang="en-US" sz="1800"/>
              <a:t>2</a:t>
            </a:r>
            <a:r>
              <a:rPr lang="en-US" sz="1800"/>
              <a:t>,0,0]</a:t>
            </a:r>
            <a:r>
              <a:rPr baseline="30000" lang="en-US" sz="1800"/>
              <a:t>T</a:t>
            </a:r>
            <a:r>
              <a:rPr lang="en-US" sz="1800"/>
              <a:t> </a:t>
            </a:r>
            <a:endParaRPr sz="1800"/>
          </a:p>
        </p:txBody>
      </p:sp>
      <p:sp>
        <p:nvSpPr>
          <p:cNvPr id="172" name="Google Shape;172;p24"/>
          <p:cNvSpPr txBox="1"/>
          <p:nvPr/>
        </p:nvSpPr>
        <p:spPr>
          <a:xfrm>
            <a:off x="6937750" y="4849050"/>
            <a:ext cx="82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a:t>
            </a:r>
            <a:endParaRPr b="1">
              <a:latin typeface="Calibri"/>
              <a:ea typeface="Calibri"/>
              <a:cs typeface="Calibri"/>
              <a:sym typeface="Calibri"/>
            </a:endParaRPr>
          </a:p>
        </p:txBody>
      </p:sp>
      <p:sp>
        <p:nvSpPr>
          <p:cNvPr id="173" name="Google Shape;173;p24"/>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pic>
        <p:nvPicPr>
          <p:cNvPr id="174" name="Google Shape;174;p24"/>
          <p:cNvPicPr preferRelativeResize="0"/>
          <p:nvPr/>
        </p:nvPicPr>
        <p:blipFill>
          <a:blip r:embed="rId3">
            <a:alphaModFix/>
          </a:blip>
          <a:stretch>
            <a:fillRect/>
          </a:stretch>
        </p:blipFill>
        <p:spPr>
          <a:xfrm>
            <a:off x="4456800" y="1090775"/>
            <a:ext cx="4603498" cy="33393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Bezier </a:t>
            </a:r>
            <a:r>
              <a:rPr lang="en-US"/>
              <a:t>Path Following </a:t>
            </a:r>
            <a:r>
              <a:rPr lang="en-US">
                <a:solidFill>
                  <a:schemeClr val="dk1"/>
                </a:solidFill>
              </a:rPr>
              <a:t>Implementation (Cont.)</a:t>
            </a:r>
            <a:endParaRPr/>
          </a:p>
        </p:txBody>
      </p:sp>
      <p:pic>
        <p:nvPicPr>
          <p:cNvPr id="181" name="Google Shape;181;p25"/>
          <p:cNvPicPr preferRelativeResize="0"/>
          <p:nvPr/>
        </p:nvPicPr>
        <p:blipFill>
          <a:blip r:embed="rId3">
            <a:alphaModFix/>
          </a:blip>
          <a:stretch>
            <a:fillRect/>
          </a:stretch>
        </p:blipFill>
        <p:spPr>
          <a:xfrm>
            <a:off x="380100" y="1490975"/>
            <a:ext cx="3123325" cy="539825"/>
          </a:xfrm>
          <a:prstGeom prst="rect">
            <a:avLst/>
          </a:prstGeom>
          <a:noFill/>
          <a:ln>
            <a:noFill/>
          </a:ln>
        </p:spPr>
      </p:pic>
      <p:sp>
        <p:nvSpPr>
          <p:cNvPr id="182" name="Google Shape;182;p25"/>
          <p:cNvSpPr txBox="1"/>
          <p:nvPr/>
        </p:nvSpPr>
        <p:spPr>
          <a:xfrm>
            <a:off x="380100" y="2294775"/>
            <a:ext cx="562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Bezier curve: </a:t>
            </a:r>
            <a:r>
              <a:rPr b="1" i="1" lang="en-US">
                <a:latin typeface="Calibri"/>
                <a:ea typeface="Calibri"/>
                <a:cs typeface="Calibri"/>
                <a:sym typeface="Calibri"/>
              </a:rPr>
              <a:t>P</a:t>
            </a:r>
            <a:r>
              <a:rPr b="1" baseline="-25000" i="1" lang="en-US">
                <a:latin typeface="Calibri"/>
                <a:ea typeface="Calibri"/>
                <a:cs typeface="Calibri"/>
                <a:sym typeface="Calibri"/>
              </a:rPr>
              <a:t>0</a:t>
            </a:r>
            <a:r>
              <a:rPr b="1" i="1" lang="en-US">
                <a:latin typeface="Calibri"/>
                <a:ea typeface="Calibri"/>
                <a:cs typeface="Calibri"/>
                <a:sym typeface="Calibri"/>
              </a:rPr>
              <a:t>, P</a:t>
            </a:r>
            <a:r>
              <a:rPr b="1" baseline="-25000" i="1" lang="en-US">
                <a:latin typeface="Calibri"/>
                <a:ea typeface="Calibri"/>
                <a:cs typeface="Calibri"/>
                <a:sym typeface="Calibri"/>
              </a:rPr>
              <a:t>1</a:t>
            </a:r>
            <a:r>
              <a:rPr b="1" i="1" lang="en-US">
                <a:latin typeface="Calibri"/>
                <a:ea typeface="Calibri"/>
                <a:cs typeface="Calibri"/>
                <a:sym typeface="Calibri"/>
              </a:rPr>
              <a:t>, …, P</a:t>
            </a:r>
            <a:r>
              <a:rPr b="1" baseline="-25000" i="1" lang="en-US">
                <a:latin typeface="Calibri"/>
                <a:ea typeface="Calibri"/>
                <a:cs typeface="Calibri"/>
                <a:sym typeface="Calibri"/>
              </a:rPr>
              <a:t>n</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Bezier curve derivative: </a:t>
            </a:r>
            <a:r>
              <a:rPr b="1" i="1" lang="en-US">
                <a:latin typeface="Calibri"/>
                <a:ea typeface="Calibri"/>
                <a:cs typeface="Calibri"/>
                <a:sym typeface="Calibri"/>
              </a:rPr>
              <a:t>n(P</a:t>
            </a:r>
            <a:r>
              <a:rPr b="1" baseline="-25000" i="1" lang="en-US">
                <a:latin typeface="Calibri"/>
                <a:ea typeface="Calibri"/>
                <a:cs typeface="Calibri"/>
                <a:sym typeface="Calibri"/>
              </a:rPr>
              <a:t>1</a:t>
            </a:r>
            <a:r>
              <a:rPr b="1" i="1" lang="en-US">
                <a:latin typeface="Calibri"/>
                <a:ea typeface="Calibri"/>
                <a:cs typeface="Calibri"/>
                <a:sym typeface="Calibri"/>
              </a:rPr>
              <a:t> - P</a:t>
            </a:r>
            <a:r>
              <a:rPr b="1" baseline="-25000" i="1" lang="en-US">
                <a:latin typeface="Calibri"/>
                <a:ea typeface="Calibri"/>
                <a:cs typeface="Calibri"/>
                <a:sym typeface="Calibri"/>
              </a:rPr>
              <a:t>0</a:t>
            </a:r>
            <a:r>
              <a:rPr b="1" i="1" lang="en-US">
                <a:latin typeface="Calibri"/>
                <a:ea typeface="Calibri"/>
                <a:cs typeface="Calibri"/>
                <a:sym typeface="Calibri"/>
              </a:rPr>
              <a:t>), n(P</a:t>
            </a:r>
            <a:r>
              <a:rPr b="1" baseline="-25000" i="1" lang="en-US">
                <a:latin typeface="Calibri"/>
                <a:ea typeface="Calibri"/>
                <a:cs typeface="Calibri"/>
                <a:sym typeface="Calibri"/>
              </a:rPr>
              <a:t>2</a:t>
            </a:r>
            <a:r>
              <a:rPr b="1" i="1" lang="en-US">
                <a:latin typeface="Calibri"/>
                <a:ea typeface="Calibri"/>
                <a:cs typeface="Calibri"/>
                <a:sym typeface="Calibri"/>
              </a:rPr>
              <a:t> - P</a:t>
            </a:r>
            <a:r>
              <a:rPr b="1" baseline="-25000" i="1" lang="en-US">
                <a:latin typeface="Calibri"/>
                <a:ea typeface="Calibri"/>
                <a:cs typeface="Calibri"/>
                <a:sym typeface="Calibri"/>
              </a:rPr>
              <a:t>1</a:t>
            </a:r>
            <a:r>
              <a:rPr b="1" i="1" lang="en-US">
                <a:latin typeface="Calibri"/>
                <a:ea typeface="Calibri"/>
                <a:cs typeface="Calibri"/>
                <a:sym typeface="Calibri"/>
              </a:rPr>
              <a:t>), …, n(P</a:t>
            </a:r>
            <a:r>
              <a:rPr b="1" baseline="-25000" i="1" lang="en-US">
                <a:latin typeface="Calibri"/>
                <a:ea typeface="Calibri"/>
                <a:cs typeface="Calibri"/>
                <a:sym typeface="Calibri"/>
              </a:rPr>
              <a:t>n</a:t>
            </a:r>
            <a:r>
              <a:rPr b="1" i="1" lang="en-US">
                <a:latin typeface="Calibri"/>
                <a:ea typeface="Calibri"/>
                <a:cs typeface="Calibri"/>
                <a:sym typeface="Calibri"/>
              </a:rPr>
              <a:t> - P</a:t>
            </a:r>
            <a:r>
              <a:rPr b="1" baseline="-25000" i="1" lang="en-US">
                <a:latin typeface="Calibri"/>
                <a:ea typeface="Calibri"/>
                <a:cs typeface="Calibri"/>
                <a:sym typeface="Calibri"/>
              </a:rPr>
              <a:t>n-1</a:t>
            </a:r>
            <a:r>
              <a:rPr b="1" i="1" lang="en-US">
                <a:latin typeface="Calibri"/>
                <a:ea typeface="Calibri"/>
                <a:cs typeface="Calibri"/>
                <a:sym typeface="Calibri"/>
              </a:rPr>
              <a:t>)</a:t>
            </a:r>
            <a:endParaRPr b="1" i="1">
              <a:latin typeface="Calibri"/>
              <a:ea typeface="Calibri"/>
              <a:cs typeface="Calibri"/>
              <a:sym typeface="Calibri"/>
            </a:endParaRPr>
          </a:p>
        </p:txBody>
      </p:sp>
      <p:sp>
        <p:nvSpPr>
          <p:cNvPr id="183" name="Google Shape;183;p25"/>
          <p:cNvSpPr txBox="1"/>
          <p:nvPr/>
        </p:nvSpPr>
        <p:spPr>
          <a:xfrm>
            <a:off x="380100" y="1090775"/>
            <a:ext cx="170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Speed along curve</a:t>
            </a:r>
            <a:endParaRPr b="1" i="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Bezier </a:t>
            </a:r>
            <a:r>
              <a:rPr lang="en-US"/>
              <a:t>Path Following </a:t>
            </a:r>
            <a:r>
              <a:rPr lang="en-US">
                <a:solidFill>
                  <a:schemeClr val="dk1"/>
                </a:solidFill>
              </a:rPr>
              <a:t>Implementation </a:t>
            </a:r>
            <a:r>
              <a:rPr lang="en-US"/>
              <a:t>(Cont.)</a:t>
            </a:r>
            <a:endParaRPr/>
          </a:p>
        </p:txBody>
      </p:sp>
      <p:sp>
        <p:nvSpPr>
          <p:cNvPr id="190" name="Google Shape;190;p26"/>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
        <p:nvSpPr>
          <p:cNvPr id="191" name="Google Shape;191;p26"/>
          <p:cNvSpPr txBox="1"/>
          <p:nvPr>
            <p:ph idx="1" type="body"/>
          </p:nvPr>
        </p:nvSpPr>
        <p:spPr>
          <a:xfrm>
            <a:off x="457200" y="1090775"/>
            <a:ext cx="8056200" cy="3180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800"/>
              <a:t>Bezier Addition </a:t>
            </a:r>
            <a:r>
              <a:rPr b="1" lang="en-US" sz="1800"/>
              <a:t>Algorithm</a:t>
            </a:r>
            <a:endParaRPr b="1" sz="1800"/>
          </a:p>
          <a:p>
            <a:pPr indent="-342900" lvl="0" marL="457200" rtl="0" algn="l">
              <a:spcBef>
                <a:spcPts val="360"/>
              </a:spcBef>
              <a:spcAft>
                <a:spcPts val="0"/>
              </a:spcAft>
              <a:buSzPts val="1800"/>
              <a:buChar char="•"/>
            </a:pPr>
            <a:r>
              <a:rPr lang="en-US" sz="1800"/>
              <a:t>Calculate speed along path</a:t>
            </a:r>
            <a:endParaRPr sz="1800"/>
          </a:p>
          <a:p>
            <a:pPr indent="-342900" lvl="0" marL="457200" rtl="0" algn="l">
              <a:spcBef>
                <a:spcPts val="0"/>
              </a:spcBef>
              <a:spcAft>
                <a:spcPts val="0"/>
              </a:spcAft>
              <a:buSzPts val="1800"/>
              <a:buChar char="•"/>
            </a:pPr>
            <a:r>
              <a:rPr lang="en-US" sz="1800"/>
              <a:t>Calculate position along path</a:t>
            </a:r>
            <a:endParaRPr sz="1800"/>
          </a:p>
          <a:p>
            <a:pPr indent="-342900" lvl="0" marL="457200" rtl="0" algn="l">
              <a:spcBef>
                <a:spcPts val="0"/>
              </a:spcBef>
              <a:spcAft>
                <a:spcPts val="0"/>
              </a:spcAft>
              <a:buSzPts val="1800"/>
              <a:buChar char="•"/>
            </a:pPr>
            <a:r>
              <a:rPr lang="en-US" sz="1800"/>
              <a:t>Limit position to never go backwards</a:t>
            </a:r>
            <a:endParaRPr sz="1800"/>
          </a:p>
          <a:p>
            <a:pPr indent="-342900" lvl="0" marL="457200" rtl="0" algn="l">
              <a:spcBef>
                <a:spcPts val="0"/>
              </a:spcBef>
              <a:spcAft>
                <a:spcPts val="0"/>
              </a:spcAft>
              <a:buSzPts val="1800"/>
              <a:buChar char="•"/>
            </a:pPr>
            <a:r>
              <a:rPr lang="en-US" sz="1800"/>
              <a:t>Update position and direction based on bezier and bezier derivative at current position along curve</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b="1" lang="en-US" sz="1800"/>
              <a:t>Tuning</a:t>
            </a:r>
            <a:endParaRPr b="1" sz="1800"/>
          </a:p>
          <a:p>
            <a:pPr indent="-342900" lvl="0" marL="457200" rtl="0" algn="l">
              <a:spcBef>
                <a:spcPts val="360"/>
              </a:spcBef>
              <a:spcAft>
                <a:spcPts val="0"/>
              </a:spcAft>
              <a:buSzPts val="1800"/>
              <a:buChar char="•"/>
            </a:pPr>
            <a:r>
              <a:rPr lang="en-US" sz="1800"/>
              <a:t>ks: 1</a:t>
            </a:r>
            <a:endParaRPr sz="1800"/>
          </a:p>
          <a:p>
            <a:pPr indent="-342900" lvl="0" marL="457200" rtl="0" algn="l">
              <a:spcBef>
                <a:spcPts val="0"/>
              </a:spcBef>
              <a:spcAft>
                <a:spcPts val="0"/>
              </a:spcAft>
              <a:buSzPts val="1800"/>
              <a:buChar char="•"/>
            </a:pPr>
            <a:r>
              <a:rPr lang="en-US" sz="1800"/>
              <a:t>k</a:t>
            </a:r>
            <a:r>
              <a:rPr baseline="-25000" lang="en-US" sz="1800"/>
              <a:t>path</a:t>
            </a:r>
            <a:r>
              <a:rPr lang="en-US" sz="1800"/>
              <a:t> : 0.0001</a:t>
            </a:r>
            <a:endParaRPr sz="1800"/>
          </a:p>
          <a:p>
            <a:pPr indent="0" lvl="0" marL="0" rtl="0" algn="l">
              <a:spcBef>
                <a:spcPts val="360"/>
              </a:spcBef>
              <a:spcAft>
                <a:spcPts val="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Bezier </a:t>
            </a:r>
            <a:r>
              <a:rPr lang="en-US"/>
              <a:t>Path Following Results</a:t>
            </a:r>
            <a:endParaRPr/>
          </a:p>
        </p:txBody>
      </p:sp>
      <p:sp>
        <p:nvSpPr>
          <p:cNvPr id="198" name="Google Shape;198;p27"/>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pic>
        <p:nvPicPr>
          <p:cNvPr id="199" name="Google Shape;199;p27"/>
          <p:cNvPicPr preferRelativeResize="0"/>
          <p:nvPr/>
        </p:nvPicPr>
        <p:blipFill>
          <a:blip r:embed="rId3">
            <a:alphaModFix/>
          </a:blip>
          <a:stretch>
            <a:fillRect/>
          </a:stretch>
        </p:blipFill>
        <p:spPr>
          <a:xfrm>
            <a:off x="1176900" y="1090775"/>
            <a:ext cx="6790200" cy="3487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Bezier </a:t>
            </a:r>
            <a:r>
              <a:rPr lang="en-US"/>
              <a:t>Path Following Results</a:t>
            </a:r>
            <a:endParaRPr/>
          </a:p>
        </p:txBody>
      </p:sp>
      <p:sp>
        <p:nvSpPr>
          <p:cNvPr id="206" name="Google Shape;206;p28"/>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pic>
        <p:nvPicPr>
          <p:cNvPr id="207" name="Google Shape;207;p28"/>
          <p:cNvPicPr preferRelativeResize="0"/>
          <p:nvPr/>
        </p:nvPicPr>
        <p:blipFill>
          <a:blip r:embed="rId3">
            <a:alphaModFix/>
          </a:blip>
          <a:stretch>
            <a:fillRect/>
          </a:stretch>
        </p:blipFill>
        <p:spPr>
          <a:xfrm>
            <a:off x="1387025" y="1090763"/>
            <a:ext cx="6369940" cy="374793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Orbiting Design</a:t>
            </a:r>
            <a:endParaRPr/>
          </a:p>
        </p:txBody>
      </p:sp>
      <p:sp>
        <p:nvSpPr>
          <p:cNvPr id="214" name="Google Shape;214;p29"/>
          <p:cNvSpPr txBox="1"/>
          <p:nvPr>
            <p:ph idx="1" type="body"/>
          </p:nvPr>
        </p:nvSpPr>
        <p:spPr>
          <a:xfrm>
            <a:off x="457200" y="1090775"/>
            <a:ext cx="4198500" cy="2663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800"/>
              <a:t>Orbiting</a:t>
            </a:r>
            <a:endParaRPr b="1" sz="1800"/>
          </a:p>
          <a:p>
            <a:pPr indent="-342900" lvl="0" marL="457200" rtl="0" algn="l">
              <a:spcBef>
                <a:spcPts val="360"/>
              </a:spcBef>
              <a:spcAft>
                <a:spcPts val="0"/>
              </a:spcAft>
              <a:buSzPts val="1800"/>
              <a:buChar char="•"/>
            </a:pPr>
            <a:r>
              <a:rPr lang="en-US" sz="1800"/>
              <a:t>Same method as book</a:t>
            </a:r>
            <a:endParaRPr sz="1800"/>
          </a:p>
          <a:p>
            <a:pPr indent="-342900" lvl="0" marL="457200" rtl="0" algn="l">
              <a:spcBef>
                <a:spcPts val="0"/>
              </a:spcBef>
              <a:spcAft>
                <a:spcPts val="0"/>
              </a:spcAft>
              <a:buSzPts val="1800"/>
              <a:buChar char="•"/>
            </a:pPr>
            <a:r>
              <a:rPr lang="en-US" sz="1800"/>
              <a:t>Define orbit point, radius, and direction</a:t>
            </a:r>
            <a:endParaRPr sz="1800"/>
          </a:p>
          <a:p>
            <a:pPr indent="-342900" lvl="0" marL="457200" rtl="0" algn="l">
              <a:spcBef>
                <a:spcPts val="0"/>
              </a:spcBef>
              <a:spcAft>
                <a:spcPts val="0"/>
              </a:spcAft>
              <a:buSzPts val="1800"/>
              <a:buChar char="•"/>
            </a:pPr>
            <a:r>
              <a:rPr lang="en-US" sz="1800"/>
              <a:t>Far from orbit, move directly towards center</a:t>
            </a:r>
            <a:endParaRPr sz="1800"/>
          </a:p>
          <a:p>
            <a:pPr indent="-342900" lvl="0" marL="457200" rtl="0" algn="l">
              <a:spcBef>
                <a:spcPts val="0"/>
              </a:spcBef>
              <a:spcAft>
                <a:spcPts val="0"/>
              </a:spcAft>
              <a:buSzPts val="1800"/>
              <a:buChar char="•"/>
            </a:pPr>
            <a:r>
              <a:rPr lang="en-US" sz="1800"/>
              <a:t>Close to path, move along orbit tangent</a:t>
            </a:r>
            <a:endParaRPr sz="1800"/>
          </a:p>
          <a:p>
            <a:pPr indent="-342900" lvl="0" marL="457200" rtl="0" algn="l">
              <a:spcBef>
                <a:spcPts val="0"/>
              </a:spcBef>
              <a:spcAft>
                <a:spcPts val="0"/>
              </a:spcAft>
              <a:buSzPts val="1800"/>
              <a:buChar char="•"/>
            </a:pPr>
            <a:r>
              <a:rPr lang="en-US" sz="1800"/>
              <a:t>Blend using arctangent.</a:t>
            </a:r>
            <a:endParaRPr sz="1800"/>
          </a:p>
          <a:p>
            <a:pPr indent="0" lvl="0" marL="0" rtl="0" algn="l">
              <a:spcBef>
                <a:spcPts val="360"/>
              </a:spcBef>
              <a:spcAft>
                <a:spcPts val="0"/>
              </a:spcAft>
              <a:buNone/>
            </a:pPr>
            <a:r>
              <a:t/>
            </a:r>
            <a:endParaRPr sz="1800"/>
          </a:p>
        </p:txBody>
      </p:sp>
      <p:pic>
        <p:nvPicPr>
          <p:cNvPr id="215" name="Google Shape;215;p29"/>
          <p:cNvPicPr preferRelativeResize="0"/>
          <p:nvPr/>
        </p:nvPicPr>
        <p:blipFill>
          <a:blip r:embed="rId3">
            <a:alphaModFix/>
          </a:blip>
          <a:stretch>
            <a:fillRect/>
          </a:stretch>
        </p:blipFill>
        <p:spPr>
          <a:xfrm>
            <a:off x="4655700" y="1103813"/>
            <a:ext cx="4183501" cy="2935871"/>
          </a:xfrm>
          <a:prstGeom prst="rect">
            <a:avLst/>
          </a:prstGeom>
          <a:noFill/>
          <a:ln>
            <a:noFill/>
          </a:ln>
        </p:spPr>
      </p:pic>
      <p:sp>
        <p:nvSpPr>
          <p:cNvPr id="216" name="Google Shape;216;p29"/>
          <p:cNvSpPr txBox="1"/>
          <p:nvPr>
            <p:ph idx="1" type="body"/>
          </p:nvPr>
        </p:nvSpPr>
        <p:spPr>
          <a:xfrm>
            <a:off x="4655700" y="4106025"/>
            <a:ext cx="4183500" cy="715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500"/>
              <a:t>Angles and distances for orbiting</a:t>
            </a:r>
            <a:r>
              <a:rPr lang="en-US" sz="1500"/>
              <a:t>. Figure 10.6 in the book.</a:t>
            </a:r>
            <a:endParaRPr sz="1800"/>
          </a:p>
        </p:txBody>
      </p:sp>
      <p:sp>
        <p:nvSpPr>
          <p:cNvPr id="217" name="Google Shape;217;p29"/>
          <p:cNvSpPr txBox="1"/>
          <p:nvPr/>
        </p:nvSpPr>
        <p:spPr>
          <a:xfrm>
            <a:off x="6937750" y="4849050"/>
            <a:ext cx="82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a:t>
            </a:r>
            <a:endParaRPr b="1">
              <a:latin typeface="Calibri"/>
              <a:ea typeface="Calibri"/>
              <a:cs typeface="Calibri"/>
              <a:sym typeface="Calibri"/>
            </a:endParaRPr>
          </a:p>
        </p:txBody>
      </p:sp>
      <p:sp>
        <p:nvSpPr>
          <p:cNvPr id="218" name="Google Shape;218;p29"/>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Orbiting Implementation</a:t>
            </a:r>
            <a:endParaRPr/>
          </a:p>
        </p:txBody>
      </p:sp>
      <p:sp>
        <p:nvSpPr>
          <p:cNvPr id="225" name="Google Shape;225;p30"/>
          <p:cNvSpPr txBox="1"/>
          <p:nvPr/>
        </p:nvSpPr>
        <p:spPr>
          <a:xfrm>
            <a:off x="570475" y="1720625"/>
            <a:ext cx="7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26" name="Google Shape;226;p30"/>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pic>
        <p:nvPicPr>
          <p:cNvPr id="227" name="Google Shape;227;p30"/>
          <p:cNvPicPr preferRelativeResize="0"/>
          <p:nvPr/>
        </p:nvPicPr>
        <p:blipFill>
          <a:blip r:embed="rId3">
            <a:alphaModFix/>
          </a:blip>
          <a:stretch>
            <a:fillRect/>
          </a:stretch>
        </p:blipFill>
        <p:spPr>
          <a:xfrm>
            <a:off x="1098325" y="2750674"/>
            <a:ext cx="5368285" cy="461700"/>
          </a:xfrm>
          <a:prstGeom prst="rect">
            <a:avLst/>
          </a:prstGeom>
          <a:noFill/>
          <a:ln>
            <a:noFill/>
          </a:ln>
        </p:spPr>
      </p:pic>
      <p:pic>
        <p:nvPicPr>
          <p:cNvPr id="228" name="Google Shape;228;p30"/>
          <p:cNvPicPr preferRelativeResize="0"/>
          <p:nvPr/>
        </p:nvPicPr>
        <p:blipFill>
          <a:blip r:embed="rId4">
            <a:alphaModFix/>
          </a:blip>
          <a:stretch>
            <a:fillRect/>
          </a:stretch>
        </p:blipFill>
        <p:spPr>
          <a:xfrm>
            <a:off x="1098325" y="1552474"/>
            <a:ext cx="4094119" cy="681150"/>
          </a:xfrm>
          <a:prstGeom prst="rect">
            <a:avLst/>
          </a:prstGeom>
          <a:noFill/>
          <a:ln>
            <a:noFill/>
          </a:ln>
        </p:spPr>
      </p:pic>
      <p:pic>
        <p:nvPicPr>
          <p:cNvPr id="229" name="Google Shape;229;p30"/>
          <p:cNvPicPr preferRelativeResize="0"/>
          <p:nvPr/>
        </p:nvPicPr>
        <p:blipFill>
          <a:blip r:embed="rId5">
            <a:alphaModFix/>
          </a:blip>
          <a:stretch>
            <a:fillRect/>
          </a:stretch>
        </p:blipFill>
        <p:spPr>
          <a:xfrm>
            <a:off x="1212200" y="3948877"/>
            <a:ext cx="4938337" cy="681150"/>
          </a:xfrm>
          <a:prstGeom prst="rect">
            <a:avLst/>
          </a:prstGeom>
          <a:noFill/>
          <a:ln>
            <a:noFill/>
          </a:ln>
        </p:spPr>
      </p:pic>
      <p:sp>
        <p:nvSpPr>
          <p:cNvPr id="230" name="Google Shape;230;p30"/>
          <p:cNvSpPr txBox="1"/>
          <p:nvPr/>
        </p:nvSpPr>
        <p:spPr>
          <a:xfrm>
            <a:off x="290275" y="1090763"/>
            <a:ext cx="655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Distance from orbit center</a:t>
            </a:r>
            <a:endParaRPr sz="1800">
              <a:latin typeface="Calibri"/>
              <a:ea typeface="Calibri"/>
              <a:cs typeface="Calibri"/>
              <a:sym typeface="Calibri"/>
            </a:endParaRPr>
          </a:p>
        </p:txBody>
      </p:sp>
      <p:sp>
        <p:nvSpPr>
          <p:cNvPr id="231" name="Google Shape;231;p30"/>
          <p:cNvSpPr txBox="1"/>
          <p:nvPr/>
        </p:nvSpPr>
        <p:spPr>
          <a:xfrm>
            <a:off x="290275" y="2288963"/>
            <a:ext cx="655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Angle along orbit circle</a:t>
            </a:r>
            <a:endParaRPr sz="1800">
              <a:latin typeface="Calibri"/>
              <a:ea typeface="Calibri"/>
              <a:cs typeface="Calibri"/>
              <a:sym typeface="Calibri"/>
            </a:endParaRPr>
          </a:p>
        </p:txBody>
      </p:sp>
      <p:sp>
        <p:nvSpPr>
          <p:cNvPr id="232" name="Google Shape;232;p30"/>
          <p:cNvSpPr txBox="1"/>
          <p:nvPr/>
        </p:nvSpPr>
        <p:spPr>
          <a:xfrm>
            <a:off x="290275" y="3487163"/>
            <a:ext cx="655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Angle along orbit circle</a:t>
            </a:r>
            <a:endParaRPr sz="18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Orbiting Implementation</a:t>
            </a:r>
            <a:endParaRPr/>
          </a:p>
        </p:txBody>
      </p:sp>
      <p:sp>
        <p:nvSpPr>
          <p:cNvPr id="239" name="Google Shape;239;p31"/>
          <p:cNvSpPr txBox="1"/>
          <p:nvPr/>
        </p:nvSpPr>
        <p:spPr>
          <a:xfrm>
            <a:off x="570475" y="1720625"/>
            <a:ext cx="7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40" name="Google Shape;240;p31"/>
          <p:cNvSpPr txBox="1"/>
          <p:nvPr>
            <p:ph idx="1" type="body"/>
          </p:nvPr>
        </p:nvSpPr>
        <p:spPr>
          <a:xfrm>
            <a:off x="457200" y="1090775"/>
            <a:ext cx="4198500" cy="2451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800"/>
              <a:t>Algorithm</a:t>
            </a:r>
            <a:endParaRPr b="1" sz="1800"/>
          </a:p>
          <a:p>
            <a:pPr indent="-342900" lvl="0" marL="457200" rtl="0" algn="l">
              <a:spcBef>
                <a:spcPts val="360"/>
              </a:spcBef>
              <a:spcAft>
                <a:spcPts val="0"/>
              </a:spcAft>
              <a:buSzPts val="1800"/>
              <a:buChar char="•"/>
            </a:pPr>
            <a:r>
              <a:rPr lang="en-US" sz="1800"/>
              <a:t>Same method as Algorithm 3 in book</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b="1" lang="en-US" sz="1800"/>
              <a:t>Tuning</a:t>
            </a:r>
            <a:endParaRPr b="1" sz="1800"/>
          </a:p>
          <a:p>
            <a:pPr indent="-342900" lvl="0" marL="457200" rtl="0" algn="l">
              <a:spcBef>
                <a:spcPts val="360"/>
              </a:spcBef>
              <a:spcAft>
                <a:spcPts val="0"/>
              </a:spcAft>
              <a:buSzPts val="1800"/>
              <a:buChar char="•"/>
            </a:pPr>
            <a:r>
              <a:rPr lang="en-US" sz="1800"/>
              <a:t>k_orbit: 1</a:t>
            </a:r>
            <a:endParaRPr sz="1800"/>
          </a:p>
          <a:p>
            <a:pPr indent="0" lvl="0" marL="0" rtl="0" algn="l">
              <a:spcBef>
                <a:spcPts val="360"/>
              </a:spcBef>
              <a:spcAft>
                <a:spcPts val="0"/>
              </a:spcAft>
              <a:buNone/>
            </a:pPr>
            <a:r>
              <a:t/>
            </a:r>
            <a:endParaRPr sz="1800"/>
          </a:p>
        </p:txBody>
      </p:sp>
      <p:sp>
        <p:nvSpPr>
          <p:cNvPr id="241" name="Google Shape;241;p31"/>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pic>
        <p:nvPicPr>
          <p:cNvPr id="242" name="Google Shape;242;p31"/>
          <p:cNvPicPr preferRelativeResize="0"/>
          <p:nvPr/>
        </p:nvPicPr>
        <p:blipFill>
          <a:blip r:embed="rId3">
            <a:alphaModFix/>
          </a:blip>
          <a:stretch>
            <a:fillRect/>
          </a:stretch>
        </p:blipFill>
        <p:spPr>
          <a:xfrm>
            <a:off x="5006375" y="1283113"/>
            <a:ext cx="3352800" cy="2066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0" y="233363"/>
            <a:ext cx="91440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Introduction</a:t>
            </a:r>
            <a:endParaRPr/>
          </a:p>
        </p:txBody>
      </p:sp>
      <p:sp>
        <p:nvSpPr>
          <p:cNvPr id="66" name="Google Shape;66;p1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Font typeface="Calibri"/>
              <a:buNone/>
            </a:pPr>
            <a:r>
              <a:rPr b="1" lang="en-US" sz="1800"/>
              <a:t>Problem Statement</a:t>
            </a:r>
            <a:endParaRPr b="1" sz="1800"/>
          </a:p>
          <a:p>
            <a:pPr indent="0" lvl="0" marL="203200" rtl="0" algn="l">
              <a:spcBef>
                <a:spcPts val="0"/>
              </a:spcBef>
              <a:spcAft>
                <a:spcPts val="0"/>
              </a:spcAft>
              <a:buClr>
                <a:schemeClr val="dk1"/>
              </a:buClr>
              <a:buSzPts val="3200"/>
              <a:buFont typeface="Calibri"/>
              <a:buNone/>
            </a:pPr>
            <a:r>
              <a:rPr lang="en-US" sz="1800"/>
              <a:t>UAV’s may be used for automatic surveillance of various locations. This project aimed to implement a naive method for autonomous surveillance. Given a set of waypoints, the UAV goes to the ith waypoint, orbits for t amount of time, move to the i+1 waypoint and repeat. To make the project more interesting, we wanted to have the path between waypoints be a bezier curve.</a:t>
            </a:r>
            <a:endParaRPr sz="1800"/>
          </a:p>
        </p:txBody>
      </p:sp>
      <p:sp>
        <p:nvSpPr>
          <p:cNvPr id="67" name="Google Shape;67;p14"/>
          <p:cNvSpPr txBox="1"/>
          <p:nvPr/>
        </p:nvSpPr>
        <p:spPr>
          <a:xfrm>
            <a:off x="6937750" y="4849050"/>
            <a:ext cx="82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a:t>
            </a:r>
            <a:endParaRPr b="1">
              <a:latin typeface="Calibri"/>
              <a:ea typeface="Calibri"/>
              <a:cs typeface="Calibri"/>
              <a:sym typeface="Calibri"/>
            </a:endParaRPr>
          </a:p>
        </p:txBody>
      </p:sp>
      <p:sp>
        <p:nvSpPr>
          <p:cNvPr id="68" name="Google Shape;68;p14"/>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Orbiting</a:t>
            </a:r>
            <a:r>
              <a:rPr lang="en-US"/>
              <a:t> Results</a:t>
            </a:r>
            <a:endParaRPr/>
          </a:p>
        </p:txBody>
      </p:sp>
      <p:sp>
        <p:nvSpPr>
          <p:cNvPr id="249" name="Google Shape;249;p32"/>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pic>
        <p:nvPicPr>
          <p:cNvPr id="250" name="Google Shape;250;p32"/>
          <p:cNvPicPr preferRelativeResize="0"/>
          <p:nvPr/>
        </p:nvPicPr>
        <p:blipFill>
          <a:blip r:embed="rId3">
            <a:alphaModFix/>
          </a:blip>
          <a:stretch>
            <a:fillRect/>
          </a:stretch>
        </p:blipFill>
        <p:spPr>
          <a:xfrm>
            <a:off x="1408038" y="1090763"/>
            <a:ext cx="6327926" cy="37479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Waypoint Manager Implementation</a:t>
            </a:r>
            <a:endParaRPr/>
          </a:p>
        </p:txBody>
      </p:sp>
      <p:sp>
        <p:nvSpPr>
          <p:cNvPr id="257" name="Google Shape;257;p33"/>
          <p:cNvSpPr txBox="1"/>
          <p:nvPr>
            <p:ph idx="1" type="body"/>
          </p:nvPr>
        </p:nvSpPr>
        <p:spPr>
          <a:xfrm>
            <a:off x="457200" y="1200151"/>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800"/>
              <a:t>Calculating the direction vector from one waypoint to the next:</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lang="en-US" sz="1800"/>
              <a:t>Equation to determine if UAV is in </a:t>
            </a:r>
            <a:r>
              <a:rPr lang="en-US" sz="1800"/>
              <a:t>waypoint</a:t>
            </a:r>
            <a:r>
              <a:rPr lang="en-US" sz="1800"/>
              <a:t> radius or not:</a:t>
            </a:r>
            <a:endParaRPr sz="1800"/>
          </a:p>
          <a:p>
            <a:pPr indent="0" lvl="0" marL="0" rtl="0" algn="l">
              <a:spcBef>
                <a:spcPts val="360"/>
              </a:spcBef>
              <a:spcAft>
                <a:spcPts val="0"/>
              </a:spcAft>
              <a:buNone/>
            </a:pPr>
            <a:r>
              <a:t/>
            </a:r>
            <a:endParaRPr sz="1800"/>
          </a:p>
        </p:txBody>
      </p:sp>
      <p:pic>
        <p:nvPicPr>
          <p:cNvPr id="258" name="Google Shape;258;p33"/>
          <p:cNvPicPr preferRelativeResize="0"/>
          <p:nvPr/>
        </p:nvPicPr>
        <p:blipFill>
          <a:blip r:embed="rId3">
            <a:alphaModFix/>
          </a:blip>
          <a:stretch>
            <a:fillRect/>
          </a:stretch>
        </p:blipFill>
        <p:spPr>
          <a:xfrm>
            <a:off x="3571875" y="1609725"/>
            <a:ext cx="2000250" cy="628650"/>
          </a:xfrm>
          <a:prstGeom prst="rect">
            <a:avLst/>
          </a:prstGeom>
          <a:noFill/>
          <a:ln>
            <a:noFill/>
          </a:ln>
        </p:spPr>
      </p:pic>
      <p:pic>
        <p:nvPicPr>
          <p:cNvPr id="259" name="Google Shape;259;p33"/>
          <p:cNvPicPr preferRelativeResize="0"/>
          <p:nvPr/>
        </p:nvPicPr>
        <p:blipFill>
          <a:blip r:embed="rId4">
            <a:alphaModFix/>
          </a:blip>
          <a:stretch>
            <a:fillRect/>
          </a:stretch>
        </p:blipFill>
        <p:spPr>
          <a:xfrm>
            <a:off x="3657600" y="2611650"/>
            <a:ext cx="1828800" cy="571500"/>
          </a:xfrm>
          <a:prstGeom prst="rect">
            <a:avLst/>
          </a:prstGeom>
          <a:noFill/>
          <a:ln>
            <a:noFill/>
          </a:ln>
        </p:spPr>
      </p:pic>
      <p:sp>
        <p:nvSpPr>
          <p:cNvPr id="260" name="Google Shape;260;p33"/>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State Machine Design</a:t>
            </a:r>
            <a:endParaRPr/>
          </a:p>
        </p:txBody>
      </p:sp>
      <p:pic>
        <p:nvPicPr>
          <p:cNvPr id="267" name="Google Shape;267;p34"/>
          <p:cNvPicPr preferRelativeResize="0"/>
          <p:nvPr/>
        </p:nvPicPr>
        <p:blipFill>
          <a:blip r:embed="rId3">
            <a:alphaModFix/>
          </a:blip>
          <a:stretch>
            <a:fillRect/>
          </a:stretch>
        </p:blipFill>
        <p:spPr>
          <a:xfrm>
            <a:off x="2962876" y="1090775"/>
            <a:ext cx="3437051" cy="3979126"/>
          </a:xfrm>
          <a:prstGeom prst="rect">
            <a:avLst/>
          </a:prstGeom>
          <a:noFill/>
          <a:ln>
            <a:noFill/>
          </a:ln>
        </p:spPr>
      </p:pic>
      <p:sp>
        <p:nvSpPr>
          <p:cNvPr id="268" name="Google Shape;268;p34"/>
          <p:cNvSpPr txBox="1"/>
          <p:nvPr/>
        </p:nvSpPr>
        <p:spPr>
          <a:xfrm>
            <a:off x="6937750" y="4849050"/>
            <a:ext cx="82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a:t>
            </a:r>
            <a:endParaRPr b="1">
              <a:latin typeface="Calibri"/>
              <a:ea typeface="Calibri"/>
              <a:cs typeface="Calibri"/>
              <a:sym typeface="Calibri"/>
            </a:endParaRPr>
          </a:p>
        </p:txBody>
      </p:sp>
      <p:sp>
        <p:nvSpPr>
          <p:cNvPr id="269" name="Google Shape;269;p34"/>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Waypoint Manager Implementation</a:t>
            </a:r>
            <a:endParaRPr/>
          </a:p>
        </p:txBody>
      </p:sp>
      <p:pic>
        <p:nvPicPr>
          <p:cNvPr id="276" name="Google Shape;276;p35"/>
          <p:cNvPicPr preferRelativeResize="0"/>
          <p:nvPr/>
        </p:nvPicPr>
        <p:blipFill rotWithShape="1">
          <a:blip r:embed="rId3">
            <a:alphaModFix/>
          </a:blip>
          <a:srcRect b="0" l="0" r="26702" t="0"/>
          <a:stretch/>
        </p:blipFill>
        <p:spPr>
          <a:xfrm>
            <a:off x="1332550" y="1024100"/>
            <a:ext cx="6478901" cy="3676975"/>
          </a:xfrm>
          <a:prstGeom prst="rect">
            <a:avLst/>
          </a:prstGeom>
          <a:noFill/>
          <a:ln>
            <a:noFill/>
          </a:ln>
        </p:spPr>
      </p:pic>
      <p:sp>
        <p:nvSpPr>
          <p:cNvPr id="277" name="Google Shape;277;p35"/>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Waypoint Manager Results</a:t>
            </a:r>
            <a:endParaRPr/>
          </a:p>
        </p:txBody>
      </p:sp>
      <p:pic>
        <p:nvPicPr>
          <p:cNvPr id="284" name="Google Shape;284;p36"/>
          <p:cNvPicPr preferRelativeResize="0"/>
          <p:nvPr/>
        </p:nvPicPr>
        <p:blipFill>
          <a:blip r:embed="rId3">
            <a:alphaModFix/>
          </a:blip>
          <a:stretch>
            <a:fillRect/>
          </a:stretch>
        </p:blipFill>
        <p:spPr>
          <a:xfrm>
            <a:off x="350650" y="982800"/>
            <a:ext cx="3812350" cy="2859275"/>
          </a:xfrm>
          <a:prstGeom prst="rect">
            <a:avLst/>
          </a:prstGeom>
          <a:noFill/>
          <a:ln>
            <a:noFill/>
          </a:ln>
        </p:spPr>
      </p:pic>
      <p:pic>
        <p:nvPicPr>
          <p:cNvPr id="285" name="Google Shape;285;p36"/>
          <p:cNvPicPr preferRelativeResize="0"/>
          <p:nvPr/>
        </p:nvPicPr>
        <p:blipFill>
          <a:blip r:embed="rId4">
            <a:alphaModFix/>
          </a:blip>
          <a:stretch>
            <a:fillRect/>
          </a:stretch>
        </p:blipFill>
        <p:spPr>
          <a:xfrm>
            <a:off x="4212744" y="1090775"/>
            <a:ext cx="4691681" cy="2751299"/>
          </a:xfrm>
          <a:prstGeom prst="rect">
            <a:avLst/>
          </a:prstGeom>
          <a:noFill/>
          <a:ln>
            <a:noFill/>
          </a:ln>
        </p:spPr>
      </p:pic>
      <p:sp>
        <p:nvSpPr>
          <p:cNvPr id="286" name="Google Shape;286;p36"/>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
        <p:nvSpPr>
          <p:cNvPr id="287" name="Google Shape;287;p36"/>
          <p:cNvSpPr txBox="1"/>
          <p:nvPr>
            <p:ph idx="1" type="body"/>
          </p:nvPr>
        </p:nvSpPr>
        <p:spPr>
          <a:xfrm>
            <a:off x="4466838" y="3842075"/>
            <a:ext cx="4183500" cy="715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500"/>
              <a:t>Straight line following</a:t>
            </a:r>
            <a:r>
              <a:rPr lang="en-US" sz="1500"/>
              <a:t>.</a:t>
            </a:r>
            <a:endParaRPr sz="1800"/>
          </a:p>
        </p:txBody>
      </p:sp>
      <p:sp>
        <p:nvSpPr>
          <p:cNvPr id="288" name="Google Shape;288;p36"/>
          <p:cNvSpPr txBox="1"/>
          <p:nvPr>
            <p:ph idx="1" type="body"/>
          </p:nvPr>
        </p:nvSpPr>
        <p:spPr>
          <a:xfrm>
            <a:off x="165063" y="3784225"/>
            <a:ext cx="4183500" cy="715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500"/>
              <a:t>Bezier curve following.</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Results</a:t>
            </a:r>
            <a:endParaRPr/>
          </a:p>
        </p:txBody>
      </p:sp>
      <p:pic>
        <p:nvPicPr>
          <p:cNvPr id="295" name="Google Shape;295;p37" title="ECE163_Final.mp4">
            <a:hlinkClick r:id="rId3"/>
          </p:cNvPr>
          <p:cNvPicPr preferRelativeResize="0"/>
          <p:nvPr/>
        </p:nvPicPr>
        <p:blipFill>
          <a:blip r:embed="rId4">
            <a:alphaModFix/>
          </a:blip>
          <a:stretch>
            <a:fillRect/>
          </a:stretch>
        </p:blipFill>
        <p:spPr>
          <a:xfrm>
            <a:off x="1717863" y="1090775"/>
            <a:ext cx="5708275" cy="3429000"/>
          </a:xfrm>
          <a:prstGeom prst="rect">
            <a:avLst/>
          </a:prstGeom>
          <a:noFill/>
          <a:ln>
            <a:noFill/>
          </a:ln>
        </p:spPr>
      </p:pic>
      <p:sp>
        <p:nvSpPr>
          <p:cNvPr id="296" name="Google Shape;296;p37"/>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Conclusions</a:t>
            </a:r>
            <a:endParaRPr/>
          </a:p>
        </p:txBody>
      </p:sp>
      <p:sp>
        <p:nvSpPr>
          <p:cNvPr id="303" name="Google Shape;303;p38"/>
          <p:cNvSpPr txBox="1"/>
          <p:nvPr>
            <p:ph idx="1" type="body"/>
          </p:nvPr>
        </p:nvSpPr>
        <p:spPr>
          <a:xfrm>
            <a:off x="457200" y="1200151"/>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800" u="sng"/>
              <a:t>Successes</a:t>
            </a:r>
            <a:endParaRPr b="1" sz="1800" u="sng"/>
          </a:p>
          <a:p>
            <a:pPr indent="-342900" lvl="0" marL="457200" rtl="0" algn="l">
              <a:spcBef>
                <a:spcPts val="360"/>
              </a:spcBef>
              <a:spcAft>
                <a:spcPts val="0"/>
              </a:spcAft>
              <a:buSzPts val="1800"/>
              <a:buChar char="-"/>
            </a:pPr>
            <a:r>
              <a:rPr lang="en-US" sz="1800"/>
              <a:t>UAV clearly goes from </a:t>
            </a:r>
            <a:r>
              <a:rPr lang="en-US" sz="1800"/>
              <a:t>waypoint</a:t>
            </a:r>
            <a:r>
              <a:rPr lang="en-US" sz="1800"/>
              <a:t> to </a:t>
            </a:r>
            <a:r>
              <a:rPr lang="en-US" sz="1800"/>
              <a:t>waypoint</a:t>
            </a:r>
            <a:r>
              <a:rPr lang="en-US" sz="1800"/>
              <a:t> and orbits</a:t>
            </a:r>
            <a:endParaRPr sz="1800"/>
          </a:p>
          <a:p>
            <a:pPr indent="-342900" lvl="0" marL="457200" rtl="0" algn="l">
              <a:spcBef>
                <a:spcPts val="0"/>
              </a:spcBef>
              <a:spcAft>
                <a:spcPts val="0"/>
              </a:spcAft>
              <a:buSzPts val="1800"/>
              <a:buChar char="-"/>
            </a:pPr>
            <a:r>
              <a:rPr lang="en-US" sz="1800"/>
              <a:t>We have both graphical and simulation demos</a:t>
            </a:r>
            <a:endParaRPr sz="1800"/>
          </a:p>
          <a:p>
            <a:pPr indent="0" lvl="0" marL="0" rtl="0" algn="l">
              <a:spcBef>
                <a:spcPts val="360"/>
              </a:spcBef>
              <a:spcAft>
                <a:spcPts val="0"/>
              </a:spcAft>
              <a:buNone/>
            </a:pPr>
            <a:r>
              <a:rPr b="1" lang="en-US" sz="1800" u="sng"/>
              <a:t>Failures</a:t>
            </a:r>
            <a:endParaRPr b="1" sz="1800" u="sng"/>
          </a:p>
          <a:p>
            <a:pPr indent="-342900" lvl="0" marL="457200" rtl="0" algn="l">
              <a:spcBef>
                <a:spcPts val="360"/>
              </a:spcBef>
              <a:spcAft>
                <a:spcPts val="0"/>
              </a:spcAft>
              <a:buSzPts val="1800"/>
              <a:buChar char="-"/>
            </a:pPr>
            <a:r>
              <a:rPr lang="en-US" sz="1800"/>
              <a:t>Bezier curves module does not work</a:t>
            </a:r>
            <a:endParaRPr sz="1800"/>
          </a:p>
          <a:p>
            <a:pPr indent="-342900" lvl="0" marL="457200" rtl="0" algn="l">
              <a:spcBef>
                <a:spcPts val="0"/>
              </a:spcBef>
              <a:spcAft>
                <a:spcPts val="0"/>
              </a:spcAft>
              <a:buSzPts val="1800"/>
              <a:buChar char="-"/>
            </a:pPr>
            <a:r>
              <a:rPr lang="en-US" sz="1800"/>
              <a:t>Adding waypoints in the simulator is tedious</a:t>
            </a:r>
            <a:endParaRPr sz="1800"/>
          </a:p>
          <a:p>
            <a:pPr indent="-342900" lvl="0" marL="457200" rtl="0" algn="l">
              <a:spcBef>
                <a:spcPts val="0"/>
              </a:spcBef>
              <a:spcAft>
                <a:spcPts val="0"/>
              </a:spcAft>
              <a:buSzPts val="1800"/>
              <a:buChar char="-"/>
            </a:pPr>
            <a:r>
              <a:rPr lang="en-US" sz="1800"/>
              <a:t>Entering a lower waypoint has weird effects</a:t>
            </a:r>
            <a:endParaRPr sz="1800"/>
          </a:p>
        </p:txBody>
      </p:sp>
      <p:sp>
        <p:nvSpPr>
          <p:cNvPr id="304" name="Google Shape;304;p38"/>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Conclusions</a:t>
            </a:r>
            <a:endParaRPr/>
          </a:p>
        </p:txBody>
      </p:sp>
      <p:sp>
        <p:nvSpPr>
          <p:cNvPr id="311" name="Google Shape;311;p39"/>
          <p:cNvSpPr txBox="1"/>
          <p:nvPr>
            <p:ph idx="1" type="body"/>
          </p:nvPr>
        </p:nvSpPr>
        <p:spPr>
          <a:xfrm>
            <a:off x="457200" y="1200151"/>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800" u="sng"/>
              <a:t>Divided Work</a:t>
            </a:r>
            <a:endParaRPr b="1" sz="1800" u="sng"/>
          </a:p>
          <a:p>
            <a:pPr indent="-342900" lvl="0" marL="457200" rtl="0" algn="l">
              <a:spcBef>
                <a:spcPts val="360"/>
              </a:spcBef>
              <a:spcAft>
                <a:spcPts val="0"/>
              </a:spcAft>
              <a:buSzPts val="1800"/>
              <a:buChar char="-"/>
            </a:pPr>
            <a:r>
              <a:rPr lang="en-US" sz="1800"/>
              <a:t>Bailen</a:t>
            </a:r>
            <a:endParaRPr sz="1800"/>
          </a:p>
          <a:p>
            <a:pPr indent="-342900" lvl="1" marL="914400" rtl="0" algn="l">
              <a:spcBef>
                <a:spcPts val="0"/>
              </a:spcBef>
              <a:spcAft>
                <a:spcPts val="0"/>
              </a:spcAft>
              <a:buSzPts val="1800"/>
              <a:buChar char="-"/>
            </a:pPr>
            <a:r>
              <a:rPr lang="en-US" sz="1800"/>
              <a:t>Orbiting module</a:t>
            </a:r>
            <a:endParaRPr sz="1800"/>
          </a:p>
          <a:p>
            <a:pPr indent="-342900" lvl="1" marL="914400" rtl="0" algn="l">
              <a:spcBef>
                <a:spcPts val="0"/>
              </a:spcBef>
              <a:spcAft>
                <a:spcPts val="0"/>
              </a:spcAft>
              <a:buSzPts val="1800"/>
              <a:buChar char="-"/>
            </a:pPr>
            <a:r>
              <a:rPr lang="en-US" sz="1800"/>
              <a:t>Bezier module</a:t>
            </a:r>
            <a:endParaRPr sz="1800"/>
          </a:p>
          <a:p>
            <a:pPr indent="-342900" lvl="0" marL="457200" rtl="0" algn="l">
              <a:spcBef>
                <a:spcPts val="0"/>
              </a:spcBef>
              <a:spcAft>
                <a:spcPts val="0"/>
              </a:spcAft>
              <a:buSzPts val="1800"/>
              <a:buChar char="-"/>
            </a:pPr>
            <a:r>
              <a:rPr lang="en-US" sz="1800"/>
              <a:t>Miguel</a:t>
            </a:r>
            <a:endParaRPr sz="1800"/>
          </a:p>
          <a:p>
            <a:pPr indent="-342900" lvl="1" marL="914400" rtl="0" algn="l">
              <a:spcBef>
                <a:spcPts val="0"/>
              </a:spcBef>
              <a:spcAft>
                <a:spcPts val="0"/>
              </a:spcAft>
              <a:buSzPts val="1800"/>
              <a:buChar char="-"/>
            </a:pPr>
            <a:r>
              <a:rPr lang="en-US" sz="1800"/>
              <a:t>Path following module</a:t>
            </a:r>
            <a:endParaRPr sz="1800"/>
          </a:p>
          <a:p>
            <a:pPr indent="-342900" lvl="1" marL="914400" rtl="0" algn="l">
              <a:spcBef>
                <a:spcPts val="0"/>
              </a:spcBef>
              <a:spcAft>
                <a:spcPts val="0"/>
              </a:spcAft>
              <a:buSzPts val="1800"/>
              <a:buChar char="-"/>
            </a:pPr>
            <a:r>
              <a:rPr lang="en-US" sz="1800"/>
              <a:t>Waypoint module</a:t>
            </a:r>
            <a:endParaRPr sz="1800"/>
          </a:p>
          <a:p>
            <a:pPr indent="-342900" lvl="1" marL="914400" rtl="0" algn="l">
              <a:spcBef>
                <a:spcPts val="0"/>
              </a:spcBef>
              <a:spcAft>
                <a:spcPts val="0"/>
              </a:spcAft>
              <a:buSzPts val="1800"/>
              <a:buChar char="-"/>
            </a:pPr>
            <a:r>
              <a:rPr lang="en-US" sz="1800"/>
              <a:t>Plotting demo</a:t>
            </a:r>
            <a:endParaRPr sz="1800"/>
          </a:p>
          <a:p>
            <a:pPr indent="-342900" lvl="0" marL="457200" rtl="0" algn="l">
              <a:spcBef>
                <a:spcPts val="0"/>
              </a:spcBef>
              <a:spcAft>
                <a:spcPts val="0"/>
              </a:spcAft>
              <a:buSzPts val="1800"/>
              <a:buChar char="-"/>
            </a:pPr>
            <a:r>
              <a:rPr lang="en-US" sz="1800"/>
              <a:t>Connor</a:t>
            </a:r>
            <a:endParaRPr sz="1800"/>
          </a:p>
          <a:p>
            <a:pPr indent="-342900" lvl="1" marL="914400" rtl="0" algn="l">
              <a:spcBef>
                <a:spcPts val="0"/>
              </a:spcBef>
              <a:spcAft>
                <a:spcPts val="0"/>
              </a:spcAft>
              <a:buSzPts val="1800"/>
              <a:buChar char="-"/>
            </a:pPr>
            <a:r>
              <a:rPr lang="en-US" sz="1800"/>
              <a:t>Path Following Module</a:t>
            </a:r>
            <a:endParaRPr sz="1800"/>
          </a:p>
          <a:p>
            <a:pPr indent="-342900" lvl="1" marL="914400" rtl="0" algn="l">
              <a:spcBef>
                <a:spcPts val="0"/>
              </a:spcBef>
              <a:spcAft>
                <a:spcPts val="0"/>
              </a:spcAft>
              <a:buSzPts val="1800"/>
              <a:buChar char="-"/>
            </a:pPr>
            <a:r>
              <a:rPr lang="en-US" sz="1800"/>
              <a:t>Simulation demo/GUI hack</a:t>
            </a:r>
            <a:endParaRPr sz="1800"/>
          </a:p>
        </p:txBody>
      </p:sp>
      <p:sp>
        <p:nvSpPr>
          <p:cNvPr id="312" name="Google Shape;312;p39"/>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pic>
        <p:nvPicPr>
          <p:cNvPr id="313" name="Google Shape;313;p39"/>
          <p:cNvPicPr preferRelativeResize="0"/>
          <p:nvPr/>
        </p:nvPicPr>
        <p:blipFill rotWithShape="1">
          <a:blip r:embed="rId3">
            <a:alphaModFix/>
          </a:blip>
          <a:srcRect b="0" l="0" r="0" t="19543"/>
          <a:stretch/>
        </p:blipFill>
        <p:spPr>
          <a:xfrm>
            <a:off x="5170850" y="1311075"/>
            <a:ext cx="2957526" cy="3172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0" y="-12"/>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Introduction</a:t>
            </a:r>
            <a:endParaRPr/>
          </a:p>
        </p:txBody>
      </p:sp>
      <p:sp>
        <p:nvSpPr>
          <p:cNvPr id="75" name="Google Shape;75;p15"/>
          <p:cNvSpPr txBox="1"/>
          <p:nvPr>
            <p:ph idx="1" type="body"/>
          </p:nvPr>
        </p:nvSpPr>
        <p:spPr>
          <a:xfrm>
            <a:off x="457200" y="857401"/>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800"/>
              <a:t>Background</a:t>
            </a:r>
            <a:endParaRPr b="1" sz="1800"/>
          </a:p>
          <a:p>
            <a:pPr indent="0" lvl="0" marL="0" rtl="0" algn="l">
              <a:lnSpc>
                <a:spcPct val="115000"/>
              </a:lnSpc>
              <a:spcBef>
                <a:spcPts val="0"/>
              </a:spcBef>
              <a:spcAft>
                <a:spcPts val="0"/>
              </a:spcAft>
              <a:buClr>
                <a:schemeClr val="dk1"/>
              </a:buClr>
              <a:buSzPts val="1100"/>
              <a:buFont typeface="Arial"/>
              <a:buNone/>
            </a:pPr>
            <a:r>
              <a:rPr lang="en-US" sz="1800"/>
              <a:t>The path following algorithm implements the control logic described by Beard and McLain (where the UAV is driven to follow the path described by the initial waypoint position and direction via a vector field)[1], and the virtual target point (VTL) calculation from a curve from Zhao et. al[2].</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en-US" sz="1800"/>
              <a:t>The orbiting algorithm directly implements the control logic described by Beard and McLain[1].</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en-US" sz="1800"/>
              <a:t>The Bezier logic is taken partially from a class website[3].</a:t>
            </a:r>
            <a:endParaRPr sz="1800"/>
          </a:p>
        </p:txBody>
      </p:sp>
      <p:sp>
        <p:nvSpPr>
          <p:cNvPr id="76" name="Google Shape;76;p15"/>
          <p:cNvSpPr txBox="1"/>
          <p:nvPr/>
        </p:nvSpPr>
        <p:spPr>
          <a:xfrm>
            <a:off x="916975" y="4251900"/>
            <a:ext cx="7085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60"/>
              </a:spcBef>
              <a:spcAft>
                <a:spcPts val="0"/>
              </a:spcAft>
              <a:buNone/>
            </a:pPr>
            <a:r>
              <a:rPr lang="en-US" sz="1000">
                <a:solidFill>
                  <a:schemeClr val="dk1"/>
                </a:solidFill>
                <a:latin typeface="Calibri"/>
                <a:ea typeface="Calibri"/>
                <a:cs typeface="Calibri"/>
                <a:sym typeface="Calibri"/>
              </a:rPr>
              <a:t>[1] R. W. Beard and T. W. McLain, Small unmanned aircraft: theory and practice. Princeton, N.J: Princeton University Press, 2012.</a:t>
            </a:r>
            <a:endParaRPr sz="1000">
              <a:solidFill>
                <a:schemeClr val="dk1"/>
              </a:solidFill>
              <a:latin typeface="Calibri"/>
              <a:ea typeface="Calibri"/>
              <a:cs typeface="Calibri"/>
              <a:sym typeface="Calibri"/>
            </a:endParaRPr>
          </a:p>
          <a:p>
            <a:pPr indent="0" lvl="0" marL="0" marR="0" rtl="0" algn="l">
              <a:lnSpc>
                <a:spcPct val="100000"/>
              </a:lnSpc>
              <a:spcBef>
                <a:spcPts val="360"/>
              </a:spcBef>
              <a:spcAft>
                <a:spcPts val="0"/>
              </a:spcAft>
              <a:buNone/>
            </a:pPr>
            <a:r>
              <a:rPr lang="en-US" sz="1000">
                <a:solidFill>
                  <a:schemeClr val="dk1"/>
                </a:solidFill>
                <a:latin typeface="Calibri"/>
                <a:ea typeface="Calibri"/>
                <a:cs typeface="Calibri"/>
                <a:sym typeface="Calibri"/>
              </a:rPr>
              <a:t>[2] S. Zhao, X. Wang, Z. Lin, D. Zhang, and L. Shen, “Integrating Vector Field Approach and Input-to-State Stability Curved Path Following for Unmanned Aerial Vehicles,” IEEE Trans. Syst. Man Cybern, Syst., pp. 1–8, 2018, doi:</a:t>
            </a:r>
            <a:r>
              <a:rPr lang="en-US" sz="1000">
                <a:solidFill>
                  <a:schemeClr val="dk1"/>
                </a:solidFill>
                <a:uFill>
                  <a:noFill/>
                </a:uFill>
                <a:latin typeface="Calibri"/>
                <a:ea typeface="Calibri"/>
                <a:cs typeface="Calibri"/>
                <a:sym typeface="Calibri"/>
                <a:hlinkClick r:id="rId3">
                  <a:extLst>
                    <a:ext uri="{A12FA001-AC4F-418D-AE19-62706E023703}">
                      <ahyp:hlinkClr val="tx"/>
                    </a:ext>
                  </a:extLst>
                </a:hlinkClick>
              </a:rPr>
              <a:t> 10.1109/TSMC.2018.2839840</a:t>
            </a:r>
            <a:r>
              <a:rPr lang="en-US" sz="1000">
                <a:solidFill>
                  <a:schemeClr val="dk1"/>
                </a:solidFill>
                <a:latin typeface="Calibri"/>
                <a:ea typeface="Calibri"/>
                <a:cs typeface="Calibri"/>
                <a:sym typeface="Calibri"/>
              </a:rPr>
              <a:t>.</a:t>
            </a:r>
            <a:endParaRPr sz="1000">
              <a:solidFill>
                <a:schemeClr val="dk1"/>
              </a:solidFill>
              <a:latin typeface="Calibri"/>
              <a:ea typeface="Calibri"/>
              <a:cs typeface="Calibri"/>
              <a:sym typeface="Calibri"/>
            </a:endParaRPr>
          </a:p>
          <a:p>
            <a:pPr indent="0" lvl="0" marL="0" marR="0" rtl="0" algn="l">
              <a:lnSpc>
                <a:spcPct val="100000"/>
              </a:lnSpc>
              <a:spcBef>
                <a:spcPts val="360"/>
              </a:spcBef>
              <a:spcAft>
                <a:spcPts val="0"/>
              </a:spcAft>
              <a:buNone/>
            </a:pPr>
            <a:r>
              <a:rPr lang="en-US" sz="1000">
                <a:solidFill>
                  <a:schemeClr val="dk1"/>
                </a:solidFill>
                <a:latin typeface="Calibri"/>
                <a:ea typeface="Calibri"/>
                <a:cs typeface="Calibri"/>
                <a:sym typeface="Calibri"/>
              </a:rPr>
              <a:t>[3] https://pages.mtu.edu/~shene/COURSES/cs3621/NOTES/spline/Bezier/bezier-der.html</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sp>
        <p:nvSpPr>
          <p:cNvPr id="77" name="Google Shape;77;p15"/>
          <p:cNvSpPr txBox="1"/>
          <p:nvPr/>
        </p:nvSpPr>
        <p:spPr>
          <a:xfrm>
            <a:off x="6937750" y="4849050"/>
            <a:ext cx="82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a:t>
            </a:r>
            <a:endParaRPr b="1">
              <a:latin typeface="Calibri"/>
              <a:ea typeface="Calibri"/>
              <a:cs typeface="Calibri"/>
              <a:sym typeface="Calibri"/>
            </a:endParaRPr>
          </a:p>
        </p:txBody>
      </p:sp>
      <p:sp>
        <p:nvSpPr>
          <p:cNvPr id="78" name="Google Shape;78;p15"/>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Design</a:t>
            </a:r>
            <a:endParaRPr/>
          </a:p>
        </p:txBody>
      </p:sp>
      <p:sp>
        <p:nvSpPr>
          <p:cNvPr id="85" name="Google Shape;85;p16"/>
          <p:cNvSpPr txBox="1"/>
          <p:nvPr>
            <p:ph idx="1" type="body"/>
          </p:nvPr>
        </p:nvSpPr>
        <p:spPr>
          <a:xfrm>
            <a:off x="411200" y="1090776"/>
            <a:ext cx="8229600" cy="3394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800"/>
              <a:t>Criteria for Success</a:t>
            </a:r>
            <a:endParaRPr b="1" sz="1800"/>
          </a:p>
          <a:p>
            <a:pPr indent="-342900" lvl="0" marL="457200" rtl="0" algn="l">
              <a:spcBef>
                <a:spcPts val="360"/>
              </a:spcBef>
              <a:spcAft>
                <a:spcPts val="0"/>
              </a:spcAft>
              <a:buSzPts val="1800"/>
              <a:buChar char="•"/>
            </a:pPr>
            <a:r>
              <a:rPr lang="en-US" sz="1800"/>
              <a:t>Move between 3 waypoints, orbiting for a set amount of time at each waypoint in a specific direction, and successfully return to orbit the first waypoint.</a:t>
            </a:r>
            <a:endParaRPr sz="1800"/>
          </a:p>
        </p:txBody>
      </p:sp>
      <p:sp>
        <p:nvSpPr>
          <p:cNvPr id="86" name="Google Shape;86;p16"/>
          <p:cNvSpPr txBox="1"/>
          <p:nvPr/>
        </p:nvSpPr>
        <p:spPr>
          <a:xfrm>
            <a:off x="6937750" y="4849050"/>
            <a:ext cx="82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a:t>
            </a:r>
            <a:endParaRPr b="1">
              <a:latin typeface="Calibri"/>
              <a:ea typeface="Calibri"/>
              <a:cs typeface="Calibri"/>
              <a:sym typeface="Calibri"/>
            </a:endParaRPr>
          </a:p>
        </p:txBody>
      </p:sp>
      <p:sp>
        <p:nvSpPr>
          <p:cNvPr id="87" name="Google Shape;87;p16"/>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pic>
        <p:nvPicPr>
          <p:cNvPr id="88" name="Google Shape;88;p16"/>
          <p:cNvPicPr preferRelativeResize="0"/>
          <p:nvPr/>
        </p:nvPicPr>
        <p:blipFill>
          <a:blip r:embed="rId3">
            <a:alphaModFix/>
          </a:blip>
          <a:stretch>
            <a:fillRect/>
          </a:stretch>
        </p:blipFill>
        <p:spPr>
          <a:xfrm>
            <a:off x="2191688" y="2218850"/>
            <a:ext cx="4668625" cy="263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Path Following Design</a:t>
            </a:r>
            <a:endParaRPr/>
          </a:p>
        </p:txBody>
      </p:sp>
      <p:sp>
        <p:nvSpPr>
          <p:cNvPr id="95" name="Google Shape;95;p17"/>
          <p:cNvSpPr txBox="1"/>
          <p:nvPr>
            <p:ph idx="1" type="body"/>
          </p:nvPr>
        </p:nvSpPr>
        <p:spPr>
          <a:xfrm>
            <a:off x="457200" y="1090775"/>
            <a:ext cx="4198500" cy="2451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800"/>
              <a:t>Straight Line Following</a:t>
            </a:r>
            <a:endParaRPr b="1" sz="1800"/>
          </a:p>
          <a:p>
            <a:pPr indent="-342900" lvl="0" marL="457200" rtl="0" algn="l">
              <a:spcBef>
                <a:spcPts val="360"/>
              </a:spcBef>
              <a:spcAft>
                <a:spcPts val="0"/>
              </a:spcAft>
              <a:buSzPts val="1800"/>
              <a:buChar char="•"/>
            </a:pPr>
            <a:r>
              <a:rPr lang="en-US" sz="1800"/>
              <a:t>Same method as book</a:t>
            </a:r>
            <a:endParaRPr sz="1800"/>
          </a:p>
          <a:p>
            <a:pPr indent="-342900" lvl="0" marL="457200" rtl="0" algn="l">
              <a:spcBef>
                <a:spcPts val="0"/>
              </a:spcBef>
              <a:spcAft>
                <a:spcPts val="0"/>
              </a:spcAft>
              <a:buSzPts val="1800"/>
              <a:buChar char="•"/>
            </a:pPr>
            <a:r>
              <a:rPr lang="en-US" sz="1800"/>
              <a:t>Define start point and direction vector towards next waypoint</a:t>
            </a:r>
            <a:endParaRPr sz="1800"/>
          </a:p>
          <a:p>
            <a:pPr indent="-342900" lvl="0" marL="457200" rtl="0" algn="l">
              <a:spcBef>
                <a:spcPts val="0"/>
              </a:spcBef>
              <a:spcAft>
                <a:spcPts val="0"/>
              </a:spcAft>
              <a:buSzPts val="1800"/>
              <a:buChar char="•"/>
            </a:pPr>
            <a:r>
              <a:rPr lang="en-US" sz="1800"/>
              <a:t>Far from path, move directly towards path</a:t>
            </a:r>
            <a:endParaRPr sz="1800"/>
          </a:p>
          <a:p>
            <a:pPr indent="-342900" lvl="0" marL="457200" rtl="0" algn="l">
              <a:spcBef>
                <a:spcPts val="0"/>
              </a:spcBef>
              <a:spcAft>
                <a:spcPts val="0"/>
              </a:spcAft>
              <a:buSzPts val="1800"/>
              <a:buChar char="•"/>
            </a:pPr>
            <a:r>
              <a:rPr lang="en-US" sz="1800"/>
              <a:t>Close to path, move along path</a:t>
            </a:r>
            <a:endParaRPr sz="1800"/>
          </a:p>
          <a:p>
            <a:pPr indent="-342900" lvl="0" marL="457200" rtl="0" algn="l">
              <a:spcBef>
                <a:spcPts val="0"/>
              </a:spcBef>
              <a:spcAft>
                <a:spcPts val="0"/>
              </a:spcAft>
              <a:buSzPts val="1800"/>
              <a:buChar char="•"/>
            </a:pPr>
            <a:r>
              <a:rPr lang="en-US" sz="1800"/>
              <a:t>Blend using arctangent.</a:t>
            </a:r>
            <a:endParaRPr sz="1800"/>
          </a:p>
          <a:p>
            <a:pPr indent="0" lvl="0" marL="0" rtl="0" algn="l">
              <a:spcBef>
                <a:spcPts val="360"/>
              </a:spcBef>
              <a:spcAft>
                <a:spcPts val="0"/>
              </a:spcAft>
              <a:buNone/>
            </a:pPr>
            <a:r>
              <a:t/>
            </a:r>
            <a:endParaRPr sz="1800"/>
          </a:p>
        </p:txBody>
      </p:sp>
      <p:pic>
        <p:nvPicPr>
          <p:cNvPr id="96" name="Google Shape;96;p17"/>
          <p:cNvPicPr preferRelativeResize="0"/>
          <p:nvPr/>
        </p:nvPicPr>
        <p:blipFill>
          <a:blip r:embed="rId3">
            <a:alphaModFix/>
          </a:blip>
          <a:stretch>
            <a:fillRect/>
          </a:stretch>
        </p:blipFill>
        <p:spPr>
          <a:xfrm>
            <a:off x="4874059" y="1046663"/>
            <a:ext cx="3978126" cy="3050174"/>
          </a:xfrm>
          <a:prstGeom prst="rect">
            <a:avLst/>
          </a:prstGeom>
          <a:noFill/>
          <a:ln>
            <a:noFill/>
          </a:ln>
        </p:spPr>
      </p:pic>
      <p:sp>
        <p:nvSpPr>
          <p:cNvPr id="97" name="Google Shape;97;p17"/>
          <p:cNvSpPr txBox="1"/>
          <p:nvPr>
            <p:ph idx="1" type="body"/>
          </p:nvPr>
        </p:nvSpPr>
        <p:spPr>
          <a:xfrm>
            <a:off x="4906650" y="4096825"/>
            <a:ext cx="3912900" cy="715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500"/>
              <a:t>Vector field generated by algorithm. Figure 10.3 in the book.</a:t>
            </a:r>
            <a:endParaRPr sz="1800"/>
          </a:p>
        </p:txBody>
      </p:sp>
      <p:sp>
        <p:nvSpPr>
          <p:cNvPr id="98" name="Google Shape;98;p17"/>
          <p:cNvSpPr txBox="1"/>
          <p:nvPr/>
        </p:nvSpPr>
        <p:spPr>
          <a:xfrm>
            <a:off x="6937750" y="4849050"/>
            <a:ext cx="82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a:t>
            </a:r>
            <a:endParaRPr b="1">
              <a:latin typeface="Calibri"/>
              <a:ea typeface="Calibri"/>
              <a:cs typeface="Calibri"/>
              <a:sym typeface="Calibri"/>
            </a:endParaRPr>
          </a:p>
        </p:txBody>
      </p:sp>
      <p:sp>
        <p:nvSpPr>
          <p:cNvPr id="99" name="Google Shape;99;p17"/>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0" y="-12"/>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Path Following Implementation</a:t>
            </a:r>
            <a:endParaRPr/>
          </a:p>
        </p:txBody>
      </p:sp>
      <p:pic>
        <p:nvPicPr>
          <p:cNvPr id="106" name="Google Shape;106;p18"/>
          <p:cNvPicPr preferRelativeResize="0"/>
          <p:nvPr/>
        </p:nvPicPr>
        <p:blipFill>
          <a:blip r:embed="rId3">
            <a:alphaModFix/>
          </a:blip>
          <a:stretch>
            <a:fillRect/>
          </a:stretch>
        </p:blipFill>
        <p:spPr>
          <a:xfrm>
            <a:off x="311050" y="1361900"/>
            <a:ext cx="1638650" cy="717392"/>
          </a:xfrm>
          <a:prstGeom prst="rect">
            <a:avLst/>
          </a:prstGeom>
          <a:noFill/>
          <a:ln>
            <a:noFill/>
          </a:ln>
        </p:spPr>
      </p:pic>
      <p:pic>
        <p:nvPicPr>
          <p:cNvPr id="107" name="Google Shape;107;p18"/>
          <p:cNvPicPr preferRelativeResize="0"/>
          <p:nvPr/>
        </p:nvPicPr>
        <p:blipFill>
          <a:blip r:embed="rId4">
            <a:alphaModFix/>
          </a:blip>
          <a:stretch>
            <a:fillRect/>
          </a:stretch>
        </p:blipFill>
        <p:spPr>
          <a:xfrm>
            <a:off x="941113" y="3973124"/>
            <a:ext cx="4792726" cy="803475"/>
          </a:xfrm>
          <a:prstGeom prst="rect">
            <a:avLst/>
          </a:prstGeom>
          <a:noFill/>
          <a:ln>
            <a:noFill/>
          </a:ln>
        </p:spPr>
      </p:pic>
      <p:sp>
        <p:nvSpPr>
          <p:cNvPr id="108" name="Google Shape;108;p18"/>
          <p:cNvSpPr txBox="1"/>
          <p:nvPr/>
        </p:nvSpPr>
        <p:spPr>
          <a:xfrm>
            <a:off x="6937750" y="4849050"/>
            <a:ext cx="82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a:t>
            </a:r>
            <a:endParaRPr b="1">
              <a:latin typeface="Calibri"/>
              <a:ea typeface="Calibri"/>
              <a:cs typeface="Calibri"/>
              <a:sym typeface="Calibri"/>
            </a:endParaRPr>
          </a:p>
        </p:txBody>
      </p:sp>
      <p:sp>
        <p:nvSpPr>
          <p:cNvPr id="109" name="Google Shape;109;p18"/>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
        <p:nvSpPr>
          <p:cNvPr id="110" name="Google Shape;110;p18"/>
          <p:cNvSpPr txBox="1"/>
          <p:nvPr/>
        </p:nvSpPr>
        <p:spPr>
          <a:xfrm>
            <a:off x="311050" y="857400"/>
            <a:ext cx="510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Calculating the unit normal vector to the plane q-k</a:t>
            </a:r>
            <a:endParaRPr sz="1200">
              <a:latin typeface="Calibri"/>
              <a:ea typeface="Calibri"/>
              <a:cs typeface="Calibri"/>
              <a:sym typeface="Calibri"/>
            </a:endParaRPr>
          </a:p>
        </p:txBody>
      </p:sp>
      <p:sp>
        <p:nvSpPr>
          <p:cNvPr id="111" name="Google Shape;111;p18"/>
          <p:cNvSpPr txBox="1"/>
          <p:nvPr/>
        </p:nvSpPr>
        <p:spPr>
          <a:xfrm>
            <a:off x="311050" y="2122100"/>
            <a:ext cx="504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Calculating the projected error on the vertical plane</a:t>
            </a:r>
            <a:endParaRPr sz="1200">
              <a:latin typeface="Calibri"/>
              <a:ea typeface="Calibri"/>
              <a:cs typeface="Calibri"/>
              <a:sym typeface="Calibri"/>
            </a:endParaRPr>
          </a:p>
        </p:txBody>
      </p:sp>
      <p:sp>
        <p:nvSpPr>
          <p:cNvPr id="112" name="Google Shape;112;p18"/>
          <p:cNvSpPr txBox="1"/>
          <p:nvPr/>
        </p:nvSpPr>
        <p:spPr>
          <a:xfrm>
            <a:off x="311050" y="3511425"/>
            <a:ext cx="366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Calculating desired height</a:t>
            </a:r>
            <a:endParaRPr>
              <a:latin typeface="Calibri"/>
              <a:ea typeface="Calibri"/>
              <a:cs typeface="Calibri"/>
              <a:sym typeface="Calibri"/>
            </a:endParaRPr>
          </a:p>
        </p:txBody>
      </p:sp>
      <p:pic>
        <p:nvPicPr>
          <p:cNvPr id="113" name="Google Shape;113;p18"/>
          <p:cNvPicPr preferRelativeResize="0"/>
          <p:nvPr/>
        </p:nvPicPr>
        <p:blipFill>
          <a:blip r:embed="rId5">
            <a:alphaModFix/>
          </a:blip>
          <a:stretch>
            <a:fillRect/>
          </a:stretch>
        </p:blipFill>
        <p:spPr>
          <a:xfrm>
            <a:off x="311050" y="2571738"/>
            <a:ext cx="2628900" cy="590550"/>
          </a:xfrm>
          <a:prstGeom prst="rect">
            <a:avLst/>
          </a:prstGeom>
          <a:noFill/>
          <a:ln>
            <a:noFill/>
          </a:ln>
        </p:spPr>
      </p:pic>
      <p:pic>
        <p:nvPicPr>
          <p:cNvPr id="114" name="Google Shape;114;p18"/>
          <p:cNvPicPr preferRelativeResize="0"/>
          <p:nvPr/>
        </p:nvPicPr>
        <p:blipFill>
          <a:blip r:embed="rId6">
            <a:alphaModFix/>
          </a:blip>
          <a:stretch>
            <a:fillRect/>
          </a:stretch>
        </p:blipFill>
        <p:spPr>
          <a:xfrm>
            <a:off x="3217425" y="2498188"/>
            <a:ext cx="2516426" cy="857400"/>
          </a:xfrm>
          <a:prstGeom prst="rect">
            <a:avLst/>
          </a:prstGeom>
          <a:noFill/>
          <a:ln>
            <a:noFill/>
          </a:ln>
        </p:spPr>
      </p:pic>
      <p:pic>
        <p:nvPicPr>
          <p:cNvPr id="115" name="Google Shape;115;p18"/>
          <p:cNvPicPr preferRelativeResize="0"/>
          <p:nvPr/>
        </p:nvPicPr>
        <p:blipFill>
          <a:blip r:embed="rId7">
            <a:alphaModFix/>
          </a:blip>
          <a:stretch>
            <a:fillRect/>
          </a:stretch>
        </p:blipFill>
        <p:spPr>
          <a:xfrm>
            <a:off x="5733850" y="857400"/>
            <a:ext cx="3410150" cy="2940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0" y="4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Path Following </a:t>
            </a:r>
            <a:r>
              <a:rPr lang="en-US">
                <a:solidFill>
                  <a:schemeClr val="dk1"/>
                </a:solidFill>
              </a:rPr>
              <a:t>Implementation </a:t>
            </a:r>
            <a:r>
              <a:rPr lang="en-US"/>
              <a:t>(Cont.)</a:t>
            </a:r>
            <a:endParaRPr/>
          </a:p>
        </p:txBody>
      </p:sp>
      <p:sp>
        <p:nvSpPr>
          <p:cNvPr id="122" name="Google Shape;122;p19"/>
          <p:cNvSpPr txBox="1"/>
          <p:nvPr/>
        </p:nvSpPr>
        <p:spPr>
          <a:xfrm>
            <a:off x="6937750" y="4849050"/>
            <a:ext cx="828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a:t>
            </a:r>
            <a:endParaRPr b="1">
              <a:latin typeface="Calibri"/>
              <a:ea typeface="Calibri"/>
              <a:cs typeface="Calibri"/>
              <a:sym typeface="Calibri"/>
            </a:endParaRPr>
          </a:p>
        </p:txBody>
      </p:sp>
      <p:pic>
        <p:nvPicPr>
          <p:cNvPr id="123" name="Google Shape;123;p19"/>
          <p:cNvPicPr preferRelativeResize="0"/>
          <p:nvPr/>
        </p:nvPicPr>
        <p:blipFill>
          <a:blip r:embed="rId3">
            <a:alphaModFix/>
          </a:blip>
          <a:stretch>
            <a:fillRect/>
          </a:stretch>
        </p:blipFill>
        <p:spPr>
          <a:xfrm>
            <a:off x="2912813" y="1319577"/>
            <a:ext cx="3318375" cy="1150925"/>
          </a:xfrm>
          <a:prstGeom prst="rect">
            <a:avLst/>
          </a:prstGeom>
          <a:noFill/>
          <a:ln>
            <a:noFill/>
          </a:ln>
        </p:spPr>
      </p:pic>
      <p:sp>
        <p:nvSpPr>
          <p:cNvPr id="124" name="Google Shape;124;p19"/>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pic>
        <p:nvPicPr>
          <p:cNvPr id="125" name="Google Shape;125;p19"/>
          <p:cNvPicPr preferRelativeResize="0"/>
          <p:nvPr/>
        </p:nvPicPr>
        <p:blipFill>
          <a:blip r:embed="rId4">
            <a:alphaModFix/>
          </a:blip>
          <a:stretch>
            <a:fillRect/>
          </a:stretch>
        </p:blipFill>
        <p:spPr>
          <a:xfrm>
            <a:off x="3257560" y="3421078"/>
            <a:ext cx="2628875" cy="800100"/>
          </a:xfrm>
          <a:prstGeom prst="rect">
            <a:avLst/>
          </a:prstGeom>
          <a:noFill/>
          <a:ln>
            <a:noFill/>
          </a:ln>
        </p:spPr>
      </p:pic>
      <p:sp>
        <p:nvSpPr>
          <p:cNvPr id="126" name="Google Shape;126;p19"/>
          <p:cNvSpPr txBox="1"/>
          <p:nvPr/>
        </p:nvSpPr>
        <p:spPr>
          <a:xfrm>
            <a:off x="0" y="2932188"/>
            <a:ext cx="655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Calculating the path course angle</a:t>
            </a:r>
            <a:endParaRPr sz="1800">
              <a:latin typeface="Calibri"/>
              <a:ea typeface="Calibri"/>
              <a:cs typeface="Calibri"/>
              <a:sym typeface="Calibri"/>
            </a:endParaRPr>
          </a:p>
        </p:txBody>
      </p:sp>
      <p:sp>
        <p:nvSpPr>
          <p:cNvPr id="127" name="Google Shape;127;p19"/>
          <p:cNvSpPr txBox="1"/>
          <p:nvPr/>
        </p:nvSpPr>
        <p:spPr>
          <a:xfrm>
            <a:off x="0" y="857875"/>
            <a:ext cx="655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Calculating path course angle for the next waypoint</a:t>
            </a:r>
            <a:endParaRPr sz="18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Path Following </a:t>
            </a:r>
            <a:r>
              <a:rPr lang="en-US">
                <a:solidFill>
                  <a:schemeClr val="dk1"/>
                </a:solidFill>
              </a:rPr>
              <a:t>Implementation </a:t>
            </a:r>
            <a:r>
              <a:rPr lang="en-US"/>
              <a:t>(Cont.)</a:t>
            </a:r>
            <a:endParaRPr/>
          </a:p>
        </p:txBody>
      </p:sp>
      <p:pic>
        <p:nvPicPr>
          <p:cNvPr id="134" name="Google Shape;134;p20"/>
          <p:cNvPicPr preferRelativeResize="0"/>
          <p:nvPr/>
        </p:nvPicPr>
        <p:blipFill>
          <a:blip r:embed="rId3">
            <a:alphaModFix/>
          </a:blip>
          <a:stretch>
            <a:fillRect/>
          </a:stretch>
        </p:blipFill>
        <p:spPr>
          <a:xfrm>
            <a:off x="2635413" y="2005525"/>
            <a:ext cx="3873150" cy="1110300"/>
          </a:xfrm>
          <a:prstGeom prst="rect">
            <a:avLst/>
          </a:prstGeom>
          <a:noFill/>
          <a:ln>
            <a:noFill/>
          </a:ln>
        </p:spPr>
      </p:pic>
      <p:sp>
        <p:nvSpPr>
          <p:cNvPr id="135" name="Google Shape;135;p20"/>
          <p:cNvSpPr txBox="1"/>
          <p:nvPr/>
        </p:nvSpPr>
        <p:spPr>
          <a:xfrm>
            <a:off x="0" y="1432713"/>
            <a:ext cx="655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Calculating Rotation matrix from inertial to path frame:</a:t>
            </a:r>
            <a:endParaRPr sz="1800">
              <a:latin typeface="Calibri"/>
              <a:ea typeface="Calibri"/>
              <a:cs typeface="Calibri"/>
              <a:sym typeface="Calibri"/>
            </a:endParaRPr>
          </a:p>
        </p:txBody>
      </p:sp>
      <p:pic>
        <p:nvPicPr>
          <p:cNvPr id="136" name="Google Shape;136;p20"/>
          <p:cNvPicPr preferRelativeResize="0"/>
          <p:nvPr/>
        </p:nvPicPr>
        <p:blipFill>
          <a:blip r:embed="rId4">
            <a:alphaModFix/>
          </a:blip>
          <a:stretch>
            <a:fillRect/>
          </a:stretch>
        </p:blipFill>
        <p:spPr>
          <a:xfrm>
            <a:off x="1928800" y="4030575"/>
            <a:ext cx="5286375" cy="800100"/>
          </a:xfrm>
          <a:prstGeom prst="rect">
            <a:avLst/>
          </a:prstGeom>
          <a:noFill/>
          <a:ln>
            <a:noFill/>
          </a:ln>
        </p:spPr>
      </p:pic>
      <p:sp>
        <p:nvSpPr>
          <p:cNvPr id="137" name="Google Shape;137;p20"/>
          <p:cNvSpPr txBox="1"/>
          <p:nvPr/>
        </p:nvSpPr>
        <p:spPr>
          <a:xfrm>
            <a:off x="0" y="3408438"/>
            <a:ext cx="655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Calculating the course command from out desired path course:</a:t>
            </a:r>
            <a:endParaRPr sz="1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0" y="233363"/>
            <a:ext cx="914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Path Following </a:t>
            </a:r>
            <a:r>
              <a:rPr lang="en-US">
                <a:solidFill>
                  <a:schemeClr val="dk1"/>
                </a:solidFill>
              </a:rPr>
              <a:t>Implementation </a:t>
            </a:r>
            <a:r>
              <a:rPr lang="en-US"/>
              <a:t>(Cont.)</a:t>
            </a:r>
            <a:endParaRPr/>
          </a:p>
        </p:txBody>
      </p:sp>
      <p:sp>
        <p:nvSpPr>
          <p:cNvPr id="144" name="Google Shape;144;p21"/>
          <p:cNvSpPr txBox="1"/>
          <p:nvPr/>
        </p:nvSpPr>
        <p:spPr>
          <a:xfrm>
            <a:off x="6937750" y="4863475"/>
            <a:ext cx="2255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ECE 263 - Final Project</a:t>
            </a:r>
            <a:endParaRPr b="1">
              <a:latin typeface="Calibri"/>
              <a:ea typeface="Calibri"/>
              <a:cs typeface="Calibri"/>
              <a:sym typeface="Calibri"/>
            </a:endParaRPr>
          </a:p>
        </p:txBody>
      </p:sp>
      <p:sp>
        <p:nvSpPr>
          <p:cNvPr id="145" name="Google Shape;145;p21"/>
          <p:cNvSpPr txBox="1"/>
          <p:nvPr>
            <p:ph idx="1" type="body"/>
          </p:nvPr>
        </p:nvSpPr>
        <p:spPr>
          <a:xfrm>
            <a:off x="457200" y="1090775"/>
            <a:ext cx="4198500" cy="2451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800"/>
              <a:t>Algorithm</a:t>
            </a:r>
            <a:endParaRPr b="1" sz="1800"/>
          </a:p>
          <a:p>
            <a:pPr indent="-342900" lvl="0" marL="457200" rtl="0" algn="l">
              <a:spcBef>
                <a:spcPts val="360"/>
              </a:spcBef>
              <a:spcAft>
                <a:spcPts val="0"/>
              </a:spcAft>
              <a:buSzPts val="1800"/>
              <a:buChar char="•"/>
            </a:pPr>
            <a:r>
              <a:rPr lang="en-US" sz="1800"/>
              <a:t>Same method as Algorithm 4 in book</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b="1" lang="en-US" sz="1800"/>
              <a:t>Tuning</a:t>
            </a:r>
            <a:endParaRPr b="1" sz="1800"/>
          </a:p>
          <a:p>
            <a:pPr indent="-342900" lvl="0" marL="457200" rtl="0" algn="l">
              <a:spcBef>
                <a:spcPts val="360"/>
              </a:spcBef>
              <a:spcAft>
                <a:spcPts val="0"/>
              </a:spcAft>
              <a:buSzPts val="1800"/>
              <a:buChar char="•"/>
            </a:pPr>
            <a:r>
              <a:rPr lang="en-US" sz="1800"/>
              <a:t>k_path: 0.05</a:t>
            </a:r>
            <a:endParaRPr sz="1800"/>
          </a:p>
          <a:p>
            <a:pPr indent="-342900" lvl="0" marL="457200" rtl="0" algn="l">
              <a:spcBef>
                <a:spcPts val="0"/>
              </a:spcBef>
              <a:spcAft>
                <a:spcPts val="0"/>
              </a:spcAft>
              <a:buSzPts val="1800"/>
              <a:buChar char="•"/>
            </a:pPr>
            <a:r>
              <a:rPr lang="en-US" sz="1800"/>
              <a:t>chi_infty: pi/2</a:t>
            </a:r>
            <a:endParaRPr sz="1800"/>
          </a:p>
          <a:p>
            <a:pPr indent="0" lvl="0" marL="0" rtl="0" algn="l">
              <a:spcBef>
                <a:spcPts val="360"/>
              </a:spcBef>
              <a:spcAft>
                <a:spcPts val="0"/>
              </a:spcAft>
              <a:buNone/>
            </a:pPr>
            <a:r>
              <a:t/>
            </a:r>
            <a:endParaRPr sz="1800"/>
          </a:p>
        </p:txBody>
      </p:sp>
      <p:pic>
        <p:nvPicPr>
          <p:cNvPr id="146" name="Google Shape;146;p21"/>
          <p:cNvPicPr preferRelativeResize="0"/>
          <p:nvPr/>
        </p:nvPicPr>
        <p:blipFill>
          <a:blip r:embed="rId3">
            <a:alphaModFix/>
          </a:blip>
          <a:stretch>
            <a:fillRect/>
          </a:stretch>
        </p:blipFill>
        <p:spPr>
          <a:xfrm>
            <a:off x="2918088" y="2025025"/>
            <a:ext cx="5267325" cy="283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